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77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417" r:id="rId2"/>
    <p:sldId id="413" r:id="rId3"/>
    <p:sldId id="420" r:id="rId4"/>
    <p:sldId id="422" r:id="rId5"/>
    <p:sldId id="410" r:id="rId6"/>
    <p:sldId id="416" r:id="rId7"/>
    <p:sldId id="419" r:id="rId8"/>
    <p:sldId id="427" r:id="rId9"/>
    <p:sldId id="423" r:id="rId10"/>
    <p:sldId id="424" r:id="rId11"/>
    <p:sldId id="426" r:id="rId12"/>
    <p:sldId id="425" r:id="rId13"/>
    <p:sldId id="428" r:id="rId14"/>
    <p:sldId id="429" r:id="rId15"/>
    <p:sldId id="430" r:id="rId16"/>
    <p:sldId id="431" r:id="rId17"/>
    <p:sldId id="432" r:id="rId18"/>
    <p:sldId id="421" r:id="rId19"/>
    <p:sldId id="43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934E"/>
    <a:srgbClr val="06275E"/>
    <a:srgbClr val="0B3774"/>
    <a:srgbClr val="B88F4D"/>
    <a:srgbClr val="FFFFFF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6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04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90"/>
    </p:cViewPr>
  </p:sorterViewPr>
  <p:notesViewPr>
    <p:cSldViewPr snapToGrid="0">
      <p:cViewPr varScale="1">
        <p:scale>
          <a:sx n="81" d="100"/>
          <a:sy n="81" d="100"/>
        </p:scale>
        <p:origin x="40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___.xlsx"/><Relationship Id="rId4" Type="http://schemas.openxmlformats.org/officeDocument/2006/relationships/image" Target="../media/image26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B7-4F96-9791-39C38B0098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B7-4F96-9791-39C38B0098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35"/>
        <c:overlap val="-24"/>
        <c:axId val="652822040"/>
        <c:axId val="65282433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2700" cap="rnd">
              <a:solidFill>
                <a:srgbClr val="B88F4D"/>
              </a:solidFill>
              <a:bevel/>
            </a:ln>
            <a:effectLst/>
          </c:spPr>
          <c:marker>
            <c:symbol val="circle"/>
            <c:size val="5"/>
            <c:spPr>
              <a:solidFill>
                <a:srgbClr val="B88F4D"/>
              </a:solidFill>
              <a:ln w="9525">
                <a:solidFill>
                  <a:srgbClr val="B88F4D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22B7-4F96-9791-39C38B0098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2822040"/>
        <c:axId val="652824336"/>
      </c:lineChart>
      <c:catAx>
        <c:axId val="652822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+mn-cs"/>
              </a:defRPr>
            </a:pPr>
            <a:endParaRPr lang="zh-CN"/>
          </a:p>
        </c:txPr>
        <c:crossAx val="652824336"/>
        <c:crosses val="autoZero"/>
        <c:auto val="1"/>
        <c:lblAlgn val="ctr"/>
        <c:lblOffset val="100"/>
        <c:noMultiLvlLbl val="0"/>
      </c:catAx>
      <c:valAx>
        <c:axId val="652824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652822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D6-4147-A4CD-7652E67E18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88F4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B88F4D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D6-4147-A4CD-7652E67E18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-30"/>
        <c:axId val="435646592"/>
        <c:axId val="435648888"/>
      </c:barChart>
      <c:catAx>
        <c:axId val="4356465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zh-CN" altLang="en-US" sz="1200" b="0" i="0" u="none" strike="noStrike" kern="1200" baseline="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+mn-cs"/>
              </a:defRPr>
            </a:pPr>
            <a:endParaRPr lang="zh-CN"/>
          </a:p>
        </c:txPr>
        <c:crossAx val="435648888"/>
        <c:crosses val="autoZero"/>
        <c:auto val="1"/>
        <c:lblAlgn val="ctr"/>
        <c:lblOffset val="100"/>
        <c:noMultiLvlLbl val="0"/>
      </c:catAx>
      <c:valAx>
        <c:axId val="4356488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zh-CN" altLang="en-US" sz="1200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43564659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086"/>
          <a:stretch/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chart" Target="../charts/chart2.xml"/><Relationship Id="rId7" Type="http://schemas.openxmlformats.org/officeDocument/2006/relationships/image" Target="../media/image22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Relationship Id="rId6" Type="http://schemas.microsoft.com/office/2007/relationships/hdphoto" Target="../media/hdphoto3.wdp"/><Relationship Id="rId11" Type="http://schemas.openxmlformats.org/officeDocument/2006/relationships/image" Target="../media/image27.png"/><Relationship Id="rId5" Type="http://schemas.openxmlformats.org/officeDocument/2006/relationships/image" Target="../media/image1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0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4.png"/><Relationship Id="rId7" Type="http://schemas.openxmlformats.org/officeDocument/2006/relationships/image" Target="../media/image29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2.xml"/><Relationship Id="rId6" Type="http://schemas.openxmlformats.org/officeDocument/2006/relationships/image" Target="../media/image28.png"/><Relationship Id="rId11" Type="http://schemas.openxmlformats.org/officeDocument/2006/relationships/image" Target="../media/image31.svg"/><Relationship Id="rId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microsoft.com/office/2007/relationships/hdphoto" Target="../media/hdphoto7.wdp"/><Relationship Id="rId9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3.xml"/><Relationship Id="rId6" Type="http://schemas.openxmlformats.org/officeDocument/2006/relationships/image" Target="../media/image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2.sv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microsoft.com/office/2007/relationships/hdphoto" Target="../media/hdphoto8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6.xml"/><Relationship Id="rId6" Type="http://schemas.openxmlformats.org/officeDocument/2006/relationships/image" Target="../media/image44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../media/image3.png"/><Relationship Id="rId5" Type="http://schemas.openxmlformats.org/officeDocument/2006/relationships/tags" Target="../tags/tag61.xml"/><Relationship Id="rId10" Type="http://schemas.openxmlformats.org/officeDocument/2006/relationships/image" Target="../media/image10.png"/><Relationship Id="rId4" Type="http://schemas.openxmlformats.org/officeDocument/2006/relationships/tags" Target="../tags/tag60.xm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image" Target="../media/image6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image" Target="../media/image5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72.xml"/><Relationship Id="rId4" Type="http://schemas.openxmlformats.org/officeDocument/2006/relationships/tags" Target="../tags/tag7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3.xml"/><Relationship Id="rId6" Type="http://schemas.microsoft.com/office/2007/relationships/hdphoto" Target="../media/hdphoto3.wdp"/><Relationship Id="rId11" Type="http://schemas.openxmlformats.org/officeDocument/2006/relationships/image" Target="../media/image5.png"/><Relationship Id="rId5" Type="http://schemas.openxmlformats.org/officeDocument/2006/relationships/image" Target="../media/image1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5.xml"/><Relationship Id="rId6" Type="http://schemas.openxmlformats.org/officeDocument/2006/relationships/image" Target="../media/image20.svg"/><Relationship Id="rId11" Type="http://schemas.openxmlformats.org/officeDocument/2006/relationships/image" Target="../media/image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microsoft.com/office/2007/relationships/hdphoto" Target="../media/hdphoto6.wdp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BE41A9D8-CC79-4C96-AE7A-37534E739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D0079DF4-FFBE-49D0-B62A-CC249755EBFA}"/>
              </a:ext>
            </a:extLst>
          </p:cNvPr>
          <p:cNvSpPr/>
          <p:nvPr/>
        </p:nvSpPr>
        <p:spPr>
          <a:xfrm>
            <a:off x="-4762" y="0"/>
            <a:ext cx="12201525" cy="6858000"/>
          </a:xfrm>
          <a:prstGeom prst="rect">
            <a:avLst/>
          </a:prstGeom>
          <a:gradFill>
            <a:gsLst>
              <a:gs pos="0">
                <a:srgbClr val="1C3193">
                  <a:alpha val="95000"/>
                </a:srgbClr>
              </a:gs>
              <a:gs pos="100000">
                <a:srgbClr val="10132F">
                  <a:alpha val="8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 descr="G:\2021\校庆\PPT\logo-08.pnglogo-08">
            <a:extLst>
              <a:ext uri="{FF2B5EF4-FFF2-40B4-BE49-F238E27FC236}">
                <a16:creationId xmlns:a16="http://schemas.microsoft.com/office/drawing/2014/main" id="{5659240F-4E8C-4211-924C-4E391C434C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9900000">
            <a:off x="-225425" y="3722007"/>
            <a:ext cx="4442460" cy="4091940"/>
          </a:xfrm>
          <a:prstGeom prst="rect">
            <a:avLst/>
          </a:prstGeom>
        </p:spPr>
      </p:pic>
      <p:pic>
        <p:nvPicPr>
          <p:cNvPr id="23" name="图片 22" descr="G:\2021\校庆\PPT\logo-08.pnglogo-08">
            <a:extLst>
              <a:ext uri="{FF2B5EF4-FFF2-40B4-BE49-F238E27FC236}">
                <a16:creationId xmlns:a16="http://schemas.microsoft.com/office/drawing/2014/main" id="{0624F7C2-D5D0-4CB3-B0FE-B327C4DA2F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0316380">
            <a:off x="8076749" y="-1207408"/>
            <a:ext cx="4442460" cy="409194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AAA3EE25-75B2-4273-BE38-52B41A149417}"/>
              </a:ext>
            </a:extLst>
          </p:cNvPr>
          <p:cNvSpPr/>
          <p:nvPr/>
        </p:nvSpPr>
        <p:spPr>
          <a:xfrm>
            <a:off x="-9525" y="1481456"/>
            <a:ext cx="12201525" cy="3814444"/>
          </a:xfrm>
          <a:prstGeom prst="rect">
            <a:avLst/>
          </a:prstGeom>
          <a:solidFill>
            <a:srgbClr val="06275E"/>
          </a:solidFill>
          <a:ln>
            <a:noFill/>
          </a:ln>
          <a:effectLst>
            <a:outerShdw blurRad="1016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logo-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212" y="21602"/>
            <a:ext cx="2159844" cy="121211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3CDBF7B-113C-4194-9798-5C82DCAA6F19}"/>
              </a:ext>
            </a:extLst>
          </p:cNvPr>
          <p:cNvSpPr txBox="1"/>
          <p:nvPr/>
        </p:nvSpPr>
        <p:spPr>
          <a:xfrm>
            <a:off x="1509486" y="3034687"/>
            <a:ext cx="9274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南京大学</a:t>
            </a:r>
            <a:r>
              <a:rPr lang="en-US" altLang="zh-CN" sz="60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</a:t>
            </a:r>
            <a:r>
              <a:rPr lang="zh-CN" altLang="en-US" sz="60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周年校庆模板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595DD61-943F-457B-9104-6603F7E550DB}"/>
              </a:ext>
            </a:extLst>
          </p:cNvPr>
          <p:cNvSpPr/>
          <p:nvPr/>
        </p:nvSpPr>
        <p:spPr>
          <a:xfrm>
            <a:off x="1564967" y="4144081"/>
            <a:ext cx="91240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NANJING UNIVERSITY 120</a:t>
            </a:r>
            <a:r>
              <a:rPr lang="zh-CN" altLang="en-US" sz="16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ANNIVERSARY REPORT TEMPLATE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3BDD929-5A05-4E10-AA06-B599B7CB744A}"/>
              </a:ext>
            </a:extLst>
          </p:cNvPr>
          <p:cNvGrpSpPr/>
          <p:nvPr/>
        </p:nvGrpSpPr>
        <p:grpSpPr>
          <a:xfrm>
            <a:off x="1111288" y="1804787"/>
            <a:ext cx="7810425" cy="1631216"/>
            <a:chOff x="1079575" y="1810532"/>
            <a:chExt cx="7810425" cy="1631216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A698C70-B48B-420B-B558-B523A74768AD}"/>
                </a:ext>
              </a:extLst>
            </p:cNvPr>
            <p:cNvSpPr txBox="1"/>
            <p:nvPr/>
          </p:nvSpPr>
          <p:spPr>
            <a:xfrm>
              <a:off x="1079575" y="1810532"/>
              <a:ext cx="7810425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0" b="1" dirty="0">
                  <a:gradFill flip="none" rotWithShape="1">
                    <a:gsLst>
                      <a:gs pos="47000">
                        <a:srgbClr val="B88F4D"/>
                      </a:gs>
                      <a:gs pos="81000">
                        <a:srgbClr val="B88F4D">
                          <a:alpha val="0"/>
                        </a:srgbClr>
                      </a:gs>
                    </a:gsLst>
                    <a:lin ang="5400000" scaled="0"/>
                    <a:tileRect/>
                  </a:gra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1902    2022</a:t>
              </a:r>
            </a:p>
          </p:txBody>
        </p:sp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6229C9D2-ED9C-422F-94EF-A7FD7BC00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56666" y="2466976"/>
              <a:ext cx="1637997" cy="466518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9B54CC3C-7782-4167-A74D-3B77DB3BFF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6016172"/>
              </p:ext>
            </p:extLst>
          </p:nvPr>
        </p:nvGraphicFramePr>
        <p:xfrm>
          <a:off x="438151" y="1605260"/>
          <a:ext cx="5721349" cy="4272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组合 9">
            <a:extLst>
              <a:ext uri="{FF2B5EF4-FFF2-40B4-BE49-F238E27FC236}">
                <a16:creationId xmlns:a16="http://schemas.microsoft.com/office/drawing/2014/main" id="{1FCDF37F-EDC1-4504-A686-6BB2BB40D561}"/>
              </a:ext>
            </a:extLst>
          </p:cNvPr>
          <p:cNvGrpSpPr/>
          <p:nvPr/>
        </p:nvGrpSpPr>
        <p:grpSpPr>
          <a:xfrm>
            <a:off x="7276797" y="1772293"/>
            <a:ext cx="4211261" cy="1036617"/>
            <a:chOff x="7213297" y="1987953"/>
            <a:chExt cx="4211261" cy="1036617"/>
          </a:xfrm>
        </p:grpSpPr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20E33430-6849-4A85-8AA6-704A343D9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13297" y="1987953"/>
              <a:ext cx="417712" cy="417712"/>
            </a:xfrm>
            <a:prstGeom prst="rect">
              <a:avLst/>
            </a:prstGeom>
          </p:spPr>
        </p:pic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05A80173-B502-4DEB-9D73-C3B87BCFA2EF}"/>
                </a:ext>
              </a:extLst>
            </p:cNvPr>
            <p:cNvGrpSpPr/>
            <p:nvPr/>
          </p:nvGrpSpPr>
          <p:grpSpPr>
            <a:xfrm>
              <a:off x="7897815" y="2023210"/>
              <a:ext cx="3526743" cy="1001360"/>
              <a:chOff x="1887176" y="1780605"/>
              <a:chExt cx="2665493" cy="1001360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3A188BF-72C3-4A72-BB11-F6C23FA17143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63A5C1F-23BE-4764-BCC0-9CDD833C087E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68E6774-58D5-4F99-8349-A91F5C6BA1F8}"/>
              </a:ext>
            </a:extLst>
          </p:cNvPr>
          <p:cNvGrpSpPr/>
          <p:nvPr/>
        </p:nvGrpSpPr>
        <p:grpSpPr>
          <a:xfrm>
            <a:off x="7216885" y="3208735"/>
            <a:ext cx="4271173" cy="1018149"/>
            <a:chOff x="7153385" y="3282771"/>
            <a:chExt cx="4271173" cy="1018149"/>
          </a:xfrm>
        </p:grpSpPr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746A6172-9836-45CC-993F-81B0A6D1A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53385" y="3282771"/>
              <a:ext cx="480384" cy="480384"/>
            </a:xfrm>
            <a:prstGeom prst="rect">
              <a:avLst/>
            </a:prstGeom>
          </p:spPr>
        </p:pic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68BA1E62-AFF9-46D7-BCFD-6BB4F7CBEB5F}"/>
                </a:ext>
              </a:extLst>
            </p:cNvPr>
            <p:cNvGrpSpPr/>
            <p:nvPr/>
          </p:nvGrpSpPr>
          <p:grpSpPr>
            <a:xfrm>
              <a:off x="7897815" y="3299560"/>
              <a:ext cx="3526743" cy="1001360"/>
              <a:chOff x="1887176" y="1780605"/>
              <a:chExt cx="2665493" cy="1001360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45D09A02-2C07-4867-86A6-4E7DDB27EF4D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0CA3792-73FC-4C89-B63F-53C64A65CFD6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2459B15-FB5D-4CE4-A7FD-EA4C26C6F3F5}"/>
              </a:ext>
            </a:extLst>
          </p:cNvPr>
          <p:cNvGrpSpPr/>
          <p:nvPr/>
        </p:nvGrpSpPr>
        <p:grpSpPr>
          <a:xfrm>
            <a:off x="7218000" y="4626710"/>
            <a:ext cx="4270058" cy="1001360"/>
            <a:chOff x="7154500" y="4575910"/>
            <a:chExt cx="4270058" cy="1001360"/>
          </a:xfrm>
        </p:grpSpPr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EC4E1589-CD2E-4708-A6A7-22BCAB8AB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54500" y="4640262"/>
              <a:ext cx="401954" cy="381000"/>
            </a:xfrm>
            <a:prstGeom prst="rect">
              <a:avLst/>
            </a:prstGeom>
          </p:spPr>
        </p:pic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3AF2F4E4-83A5-4CA3-AD15-2C90D2C8B8C0}"/>
                </a:ext>
              </a:extLst>
            </p:cNvPr>
            <p:cNvGrpSpPr/>
            <p:nvPr/>
          </p:nvGrpSpPr>
          <p:grpSpPr>
            <a:xfrm>
              <a:off x="7897815" y="4575910"/>
              <a:ext cx="3526743" cy="1001360"/>
              <a:chOff x="1887176" y="1780605"/>
              <a:chExt cx="2665493" cy="1001360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167EF741-7D71-491B-B9D7-835D2F286DFE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464E805A-F142-4A54-8BF6-19FD792BE9A5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4CA0228E-9045-FC4C-95D5-D478A50366D1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9" name="图片 18" descr="G:\2021\校庆\PPT\logo-08.pnglogo-08">
            <a:extLst>
              <a:ext uri="{FF2B5EF4-FFF2-40B4-BE49-F238E27FC236}">
                <a16:creationId xmlns:a16="http://schemas.microsoft.com/office/drawing/2014/main" id="{357E5AF6-9E73-504B-91A4-9BA888F0994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332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 uiExpand="1">
        <p:bldSub>
          <a:bldChart bld="series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C17F545F-25E4-403D-962B-5897BE1AD942}"/>
              </a:ext>
            </a:extLst>
          </p:cNvPr>
          <p:cNvSpPr/>
          <p:nvPr/>
        </p:nvSpPr>
        <p:spPr>
          <a:xfrm>
            <a:off x="6071928" y="1596460"/>
            <a:ext cx="69688" cy="4608000"/>
          </a:xfrm>
          <a:custGeom>
            <a:avLst/>
            <a:gdLst>
              <a:gd name="connsiteX0" fmla="*/ 0 w 0"/>
              <a:gd name="connsiteY0" fmla="*/ 0 h 3977640"/>
              <a:gd name="connsiteX1" fmla="*/ 0 w 0"/>
              <a:gd name="connsiteY1" fmla="*/ 3977640 h 3977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977640">
                <a:moveTo>
                  <a:pt x="0" y="0"/>
                </a:moveTo>
                <a:lnTo>
                  <a:pt x="0" y="3977640"/>
                </a:lnTo>
              </a:path>
            </a:pathLst>
          </a:custGeom>
          <a:ln>
            <a:solidFill>
              <a:srgbClr val="BD934E"/>
            </a:solidFill>
            <a:headEnd type="triangl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D4B18AD-B9A9-44DF-9D10-DB7B84A80F1F}"/>
              </a:ext>
            </a:extLst>
          </p:cNvPr>
          <p:cNvGrpSpPr/>
          <p:nvPr/>
        </p:nvGrpSpPr>
        <p:grpSpPr>
          <a:xfrm>
            <a:off x="7868350" y="1596460"/>
            <a:ext cx="2584308" cy="4268924"/>
            <a:chOff x="7868350" y="1596460"/>
            <a:chExt cx="2584308" cy="4268924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EA02C296-1741-41B4-8176-E824E6F748B5}"/>
                </a:ext>
              </a:extLst>
            </p:cNvPr>
            <p:cNvGrpSpPr/>
            <p:nvPr/>
          </p:nvGrpSpPr>
          <p:grpSpPr>
            <a:xfrm>
              <a:off x="7868350" y="1596460"/>
              <a:ext cx="2584308" cy="2584308"/>
              <a:chOff x="5705475" y="1200150"/>
              <a:chExt cx="1695450" cy="1695450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E694C20D-B204-40B7-9460-BA91118C7978}"/>
                  </a:ext>
                </a:extLst>
              </p:cNvPr>
              <p:cNvSpPr/>
              <p:nvPr/>
            </p:nvSpPr>
            <p:spPr>
              <a:xfrm>
                <a:off x="5705475" y="1200150"/>
                <a:ext cx="1695450" cy="1695450"/>
              </a:xfrm>
              <a:prstGeom prst="ellipse">
                <a:avLst/>
              </a:prstGeom>
              <a:noFill/>
              <a:ln>
                <a:solidFill>
                  <a:srgbClr val="BD93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1BAB4159-7A4D-4A23-B662-B9C588ADC538}"/>
                  </a:ext>
                </a:extLst>
              </p:cNvPr>
              <p:cNvGrpSpPr/>
              <p:nvPr/>
            </p:nvGrpSpPr>
            <p:grpSpPr>
              <a:xfrm>
                <a:off x="6074568" y="1544203"/>
                <a:ext cx="976529" cy="971766"/>
                <a:chOff x="6074568" y="1544203"/>
                <a:chExt cx="976529" cy="971766"/>
              </a:xfrm>
            </p:grpSpPr>
            <p:sp>
              <p:nvSpPr>
                <p:cNvPr id="56" name="任意多边形: 形状 55">
                  <a:extLst>
                    <a:ext uri="{FF2B5EF4-FFF2-40B4-BE49-F238E27FC236}">
                      <a16:creationId xmlns:a16="http://schemas.microsoft.com/office/drawing/2014/main" id="{06C7E91C-BB70-4800-BDA4-9E5DA7CF0951}"/>
                    </a:ext>
                  </a:extLst>
                </p:cNvPr>
                <p:cNvSpPr/>
                <p:nvPr/>
              </p:nvSpPr>
              <p:spPr>
                <a:xfrm>
                  <a:off x="6074568" y="1544203"/>
                  <a:ext cx="976529" cy="971766"/>
                </a:xfrm>
                <a:custGeom>
                  <a:avLst/>
                  <a:gdLst>
                    <a:gd name="connsiteX0" fmla="*/ 0 w 1026319"/>
                    <a:gd name="connsiteY0" fmla="*/ 97631 h 1026318"/>
                    <a:gd name="connsiteX1" fmla="*/ 100013 w 1026319"/>
                    <a:gd name="connsiteY1" fmla="*/ 0 h 1026318"/>
                    <a:gd name="connsiteX2" fmla="*/ 511969 w 1026319"/>
                    <a:gd name="connsiteY2" fmla="*/ 411956 h 1026318"/>
                    <a:gd name="connsiteX3" fmla="*/ 921544 w 1026319"/>
                    <a:gd name="connsiteY3" fmla="*/ 2381 h 1026318"/>
                    <a:gd name="connsiteX4" fmla="*/ 1026319 w 1026319"/>
                    <a:gd name="connsiteY4" fmla="*/ 100012 h 1026318"/>
                    <a:gd name="connsiteX5" fmla="*/ 621506 w 1026319"/>
                    <a:gd name="connsiteY5" fmla="*/ 511968 h 1026318"/>
                    <a:gd name="connsiteX6" fmla="*/ 1023938 w 1026319"/>
                    <a:gd name="connsiteY6" fmla="*/ 921543 h 1026318"/>
                    <a:gd name="connsiteX7" fmla="*/ 928688 w 1026319"/>
                    <a:gd name="connsiteY7" fmla="*/ 1026318 h 1026318"/>
                    <a:gd name="connsiteX8" fmla="*/ 519113 w 1026319"/>
                    <a:gd name="connsiteY8" fmla="*/ 619125 h 1026318"/>
                    <a:gd name="connsiteX9" fmla="*/ 104775 w 1026319"/>
                    <a:gd name="connsiteY9" fmla="*/ 1023937 h 1026318"/>
                    <a:gd name="connsiteX10" fmla="*/ 2381 w 1026319"/>
                    <a:gd name="connsiteY10" fmla="*/ 923925 h 1026318"/>
                    <a:gd name="connsiteX11" fmla="*/ 409575 w 1026319"/>
                    <a:gd name="connsiteY11" fmla="*/ 511968 h 1026318"/>
                    <a:gd name="connsiteX12" fmla="*/ 0 w 1026319"/>
                    <a:gd name="connsiteY12" fmla="*/ 97631 h 1026318"/>
                    <a:gd name="connsiteX0" fmla="*/ 0 w 1026319"/>
                    <a:gd name="connsiteY0" fmla="*/ 97631 h 1026318"/>
                    <a:gd name="connsiteX1" fmla="*/ 100013 w 1026319"/>
                    <a:gd name="connsiteY1" fmla="*/ 0 h 1026318"/>
                    <a:gd name="connsiteX2" fmla="*/ 522441 w 1026319"/>
                    <a:gd name="connsiteY2" fmla="*/ 396248 h 1026318"/>
                    <a:gd name="connsiteX3" fmla="*/ 921544 w 1026319"/>
                    <a:gd name="connsiteY3" fmla="*/ 2381 h 1026318"/>
                    <a:gd name="connsiteX4" fmla="*/ 1026319 w 1026319"/>
                    <a:gd name="connsiteY4" fmla="*/ 100012 h 1026318"/>
                    <a:gd name="connsiteX5" fmla="*/ 621506 w 1026319"/>
                    <a:gd name="connsiteY5" fmla="*/ 511968 h 1026318"/>
                    <a:gd name="connsiteX6" fmla="*/ 1023938 w 1026319"/>
                    <a:gd name="connsiteY6" fmla="*/ 921543 h 1026318"/>
                    <a:gd name="connsiteX7" fmla="*/ 928688 w 1026319"/>
                    <a:gd name="connsiteY7" fmla="*/ 1026318 h 1026318"/>
                    <a:gd name="connsiteX8" fmla="*/ 519113 w 1026319"/>
                    <a:gd name="connsiteY8" fmla="*/ 619125 h 1026318"/>
                    <a:gd name="connsiteX9" fmla="*/ 104775 w 1026319"/>
                    <a:gd name="connsiteY9" fmla="*/ 1023937 h 1026318"/>
                    <a:gd name="connsiteX10" fmla="*/ 2381 w 1026319"/>
                    <a:gd name="connsiteY10" fmla="*/ 923925 h 1026318"/>
                    <a:gd name="connsiteX11" fmla="*/ 409575 w 1026319"/>
                    <a:gd name="connsiteY11" fmla="*/ 511968 h 1026318"/>
                    <a:gd name="connsiteX12" fmla="*/ 0 w 1026319"/>
                    <a:gd name="connsiteY12" fmla="*/ 97631 h 1026318"/>
                    <a:gd name="connsiteX0" fmla="*/ 0 w 1026319"/>
                    <a:gd name="connsiteY0" fmla="*/ 108104 h 1036791"/>
                    <a:gd name="connsiteX1" fmla="*/ 110485 w 1026319"/>
                    <a:gd name="connsiteY1" fmla="*/ 0 h 1036791"/>
                    <a:gd name="connsiteX2" fmla="*/ 522441 w 1026319"/>
                    <a:gd name="connsiteY2" fmla="*/ 406721 h 1036791"/>
                    <a:gd name="connsiteX3" fmla="*/ 921544 w 1026319"/>
                    <a:gd name="connsiteY3" fmla="*/ 12854 h 1036791"/>
                    <a:gd name="connsiteX4" fmla="*/ 1026319 w 1026319"/>
                    <a:gd name="connsiteY4" fmla="*/ 110485 h 1036791"/>
                    <a:gd name="connsiteX5" fmla="*/ 621506 w 1026319"/>
                    <a:gd name="connsiteY5" fmla="*/ 522441 h 1036791"/>
                    <a:gd name="connsiteX6" fmla="*/ 1023938 w 1026319"/>
                    <a:gd name="connsiteY6" fmla="*/ 932016 h 1036791"/>
                    <a:gd name="connsiteX7" fmla="*/ 928688 w 1026319"/>
                    <a:gd name="connsiteY7" fmla="*/ 1036791 h 1036791"/>
                    <a:gd name="connsiteX8" fmla="*/ 519113 w 1026319"/>
                    <a:gd name="connsiteY8" fmla="*/ 629598 h 1036791"/>
                    <a:gd name="connsiteX9" fmla="*/ 104775 w 1026319"/>
                    <a:gd name="connsiteY9" fmla="*/ 1034410 h 1036791"/>
                    <a:gd name="connsiteX10" fmla="*/ 2381 w 1026319"/>
                    <a:gd name="connsiteY10" fmla="*/ 934398 h 1036791"/>
                    <a:gd name="connsiteX11" fmla="*/ 409575 w 1026319"/>
                    <a:gd name="connsiteY11" fmla="*/ 522441 h 1036791"/>
                    <a:gd name="connsiteX12" fmla="*/ 0 w 1026319"/>
                    <a:gd name="connsiteY12" fmla="*/ 108104 h 1036791"/>
                    <a:gd name="connsiteX0" fmla="*/ 0 w 1026319"/>
                    <a:gd name="connsiteY0" fmla="*/ 108104 h 1036791"/>
                    <a:gd name="connsiteX1" fmla="*/ 110485 w 1026319"/>
                    <a:gd name="connsiteY1" fmla="*/ 0 h 1036791"/>
                    <a:gd name="connsiteX2" fmla="*/ 522441 w 1026319"/>
                    <a:gd name="connsiteY2" fmla="*/ 406721 h 1036791"/>
                    <a:gd name="connsiteX3" fmla="*/ 921544 w 1026319"/>
                    <a:gd name="connsiteY3" fmla="*/ 12854 h 1036791"/>
                    <a:gd name="connsiteX4" fmla="*/ 1026319 w 1026319"/>
                    <a:gd name="connsiteY4" fmla="*/ 110485 h 1036791"/>
                    <a:gd name="connsiteX5" fmla="*/ 647688 w 1026319"/>
                    <a:gd name="connsiteY5" fmla="*/ 496260 h 1036791"/>
                    <a:gd name="connsiteX6" fmla="*/ 1023938 w 1026319"/>
                    <a:gd name="connsiteY6" fmla="*/ 932016 h 1036791"/>
                    <a:gd name="connsiteX7" fmla="*/ 928688 w 1026319"/>
                    <a:gd name="connsiteY7" fmla="*/ 1036791 h 1036791"/>
                    <a:gd name="connsiteX8" fmla="*/ 519113 w 1026319"/>
                    <a:gd name="connsiteY8" fmla="*/ 629598 h 1036791"/>
                    <a:gd name="connsiteX9" fmla="*/ 104775 w 1026319"/>
                    <a:gd name="connsiteY9" fmla="*/ 1034410 h 1036791"/>
                    <a:gd name="connsiteX10" fmla="*/ 2381 w 1026319"/>
                    <a:gd name="connsiteY10" fmla="*/ 934398 h 1036791"/>
                    <a:gd name="connsiteX11" fmla="*/ 409575 w 1026319"/>
                    <a:gd name="connsiteY11" fmla="*/ 522441 h 1036791"/>
                    <a:gd name="connsiteX12" fmla="*/ 0 w 1026319"/>
                    <a:gd name="connsiteY12" fmla="*/ 108104 h 1036791"/>
                    <a:gd name="connsiteX0" fmla="*/ 0 w 1044883"/>
                    <a:gd name="connsiteY0" fmla="*/ 108104 h 1036791"/>
                    <a:gd name="connsiteX1" fmla="*/ 110485 w 1044883"/>
                    <a:gd name="connsiteY1" fmla="*/ 0 h 1036791"/>
                    <a:gd name="connsiteX2" fmla="*/ 522441 w 1044883"/>
                    <a:gd name="connsiteY2" fmla="*/ 406721 h 1036791"/>
                    <a:gd name="connsiteX3" fmla="*/ 921544 w 1044883"/>
                    <a:gd name="connsiteY3" fmla="*/ 12854 h 1036791"/>
                    <a:gd name="connsiteX4" fmla="*/ 1026319 w 1044883"/>
                    <a:gd name="connsiteY4" fmla="*/ 110485 h 1036791"/>
                    <a:gd name="connsiteX5" fmla="*/ 647688 w 1044883"/>
                    <a:gd name="connsiteY5" fmla="*/ 496260 h 1036791"/>
                    <a:gd name="connsiteX6" fmla="*/ 1044883 w 1044883"/>
                    <a:gd name="connsiteY6" fmla="*/ 916307 h 1036791"/>
                    <a:gd name="connsiteX7" fmla="*/ 928688 w 1044883"/>
                    <a:gd name="connsiteY7" fmla="*/ 1036791 h 1036791"/>
                    <a:gd name="connsiteX8" fmla="*/ 519113 w 1044883"/>
                    <a:gd name="connsiteY8" fmla="*/ 629598 h 1036791"/>
                    <a:gd name="connsiteX9" fmla="*/ 104775 w 1044883"/>
                    <a:gd name="connsiteY9" fmla="*/ 1034410 h 1036791"/>
                    <a:gd name="connsiteX10" fmla="*/ 2381 w 1044883"/>
                    <a:gd name="connsiteY10" fmla="*/ 934398 h 1036791"/>
                    <a:gd name="connsiteX11" fmla="*/ 409575 w 1044883"/>
                    <a:gd name="connsiteY11" fmla="*/ 522441 h 1036791"/>
                    <a:gd name="connsiteX12" fmla="*/ 0 w 1044883"/>
                    <a:gd name="connsiteY12" fmla="*/ 108104 h 1036791"/>
                    <a:gd name="connsiteX0" fmla="*/ 0 w 1044883"/>
                    <a:gd name="connsiteY0" fmla="*/ 108104 h 1036791"/>
                    <a:gd name="connsiteX1" fmla="*/ 110485 w 1044883"/>
                    <a:gd name="connsiteY1" fmla="*/ 0 h 1036791"/>
                    <a:gd name="connsiteX2" fmla="*/ 522441 w 1044883"/>
                    <a:gd name="connsiteY2" fmla="*/ 406721 h 1036791"/>
                    <a:gd name="connsiteX3" fmla="*/ 921544 w 1044883"/>
                    <a:gd name="connsiteY3" fmla="*/ 12854 h 1036791"/>
                    <a:gd name="connsiteX4" fmla="*/ 1026319 w 1044883"/>
                    <a:gd name="connsiteY4" fmla="*/ 110485 h 1036791"/>
                    <a:gd name="connsiteX5" fmla="*/ 642452 w 1044883"/>
                    <a:gd name="connsiteY5" fmla="*/ 511968 h 1036791"/>
                    <a:gd name="connsiteX6" fmla="*/ 1044883 w 1044883"/>
                    <a:gd name="connsiteY6" fmla="*/ 916307 h 1036791"/>
                    <a:gd name="connsiteX7" fmla="*/ 928688 w 1044883"/>
                    <a:gd name="connsiteY7" fmla="*/ 1036791 h 1036791"/>
                    <a:gd name="connsiteX8" fmla="*/ 519113 w 1044883"/>
                    <a:gd name="connsiteY8" fmla="*/ 629598 h 1036791"/>
                    <a:gd name="connsiteX9" fmla="*/ 104775 w 1044883"/>
                    <a:gd name="connsiteY9" fmla="*/ 1034410 h 1036791"/>
                    <a:gd name="connsiteX10" fmla="*/ 2381 w 1044883"/>
                    <a:gd name="connsiteY10" fmla="*/ 934398 h 1036791"/>
                    <a:gd name="connsiteX11" fmla="*/ 409575 w 1044883"/>
                    <a:gd name="connsiteY11" fmla="*/ 522441 h 1036791"/>
                    <a:gd name="connsiteX12" fmla="*/ 0 w 1044883"/>
                    <a:gd name="connsiteY12" fmla="*/ 108104 h 1036791"/>
                    <a:gd name="connsiteX0" fmla="*/ 0 w 1047264"/>
                    <a:gd name="connsiteY0" fmla="*/ 108104 h 1036791"/>
                    <a:gd name="connsiteX1" fmla="*/ 110485 w 1047264"/>
                    <a:gd name="connsiteY1" fmla="*/ 0 h 1036791"/>
                    <a:gd name="connsiteX2" fmla="*/ 522441 w 1047264"/>
                    <a:gd name="connsiteY2" fmla="*/ 406721 h 1036791"/>
                    <a:gd name="connsiteX3" fmla="*/ 921544 w 1047264"/>
                    <a:gd name="connsiteY3" fmla="*/ 12854 h 1036791"/>
                    <a:gd name="connsiteX4" fmla="*/ 1047264 w 1047264"/>
                    <a:gd name="connsiteY4" fmla="*/ 120958 h 1036791"/>
                    <a:gd name="connsiteX5" fmla="*/ 642452 w 1047264"/>
                    <a:gd name="connsiteY5" fmla="*/ 511968 h 1036791"/>
                    <a:gd name="connsiteX6" fmla="*/ 1044883 w 1047264"/>
                    <a:gd name="connsiteY6" fmla="*/ 916307 h 1036791"/>
                    <a:gd name="connsiteX7" fmla="*/ 928688 w 1047264"/>
                    <a:gd name="connsiteY7" fmla="*/ 1036791 h 1036791"/>
                    <a:gd name="connsiteX8" fmla="*/ 519113 w 1047264"/>
                    <a:gd name="connsiteY8" fmla="*/ 629598 h 1036791"/>
                    <a:gd name="connsiteX9" fmla="*/ 104775 w 1047264"/>
                    <a:gd name="connsiteY9" fmla="*/ 1034410 h 1036791"/>
                    <a:gd name="connsiteX10" fmla="*/ 2381 w 1047264"/>
                    <a:gd name="connsiteY10" fmla="*/ 934398 h 1036791"/>
                    <a:gd name="connsiteX11" fmla="*/ 409575 w 1047264"/>
                    <a:gd name="connsiteY11" fmla="*/ 522441 h 1036791"/>
                    <a:gd name="connsiteX12" fmla="*/ 0 w 1047264"/>
                    <a:gd name="connsiteY12" fmla="*/ 108104 h 1036791"/>
                    <a:gd name="connsiteX0" fmla="*/ 0 w 1047264"/>
                    <a:gd name="connsiteY0" fmla="*/ 108104 h 1036791"/>
                    <a:gd name="connsiteX1" fmla="*/ 110485 w 1047264"/>
                    <a:gd name="connsiteY1" fmla="*/ 0 h 1036791"/>
                    <a:gd name="connsiteX2" fmla="*/ 522441 w 1047264"/>
                    <a:gd name="connsiteY2" fmla="*/ 406721 h 1036791"/>
                    <a:gd name="connsiteX3" fmla="*/ 921544 w 1047264"/>
                    <a:gd name="connsiteY3" fmla="*/ 12854 h 1036791"/>
                    <a:gd name="connsiteX4" fmla="*/ 1047264 w 1047264"/>
                    <a:gd name="connsiteY4" fmla="*/ 120958 h 1036791"/>
                    <a:gd name="connsiteX5" fmla="*/ 658162 w 1047264"/>
                    <a:gd name="connsiteY5" fmla="*/ 517205 h 1036791"/>
                    <a:gd name="connsiteX6" fmla="*/ 1044883 w 1047264"/>
                    <a:gd name="connsiteY6" fmla="*/ 916307 h 1036791"/>
                    <a:gd name="connsiteX7" fmla="*/ 928688 w 1047264"/>
                    <a:gd name="connsiteY7" fmla="*/ 1036791 h 1036791"/>
                    <a:gd name="connsiteX8" fmla="*/ 519113 w 1047264"/>
                    <a:gd name="connsiteY8" fmla="*/ 629598 h 1036791"/>
                    <a:gd name="connsiteX9" fmla="*/ 104775 w 1047264"/>
                    <a:gd name="connsiteY9" fmla="*/ 1034410 h 1036791"/>
                    <a:gd name="connsiteX10" fmla="*/ 2381 w 1047264"/>
                    <a:gd name="connsiteY10" fmla="*/ 934398 h 1036791"/>
                    <a:gd name="connsiteX11" fmla="*/ 409575 w 1047264"/>
                    <a:gd name="connsiteY11" fmla="*/ 522441 h 1036791"/>
                    <a:gd name="connsiteX12" fmla="*/ 0 w 1047264"/>
                    <a:gd name="connsiteY12" fmla="*/ 108104 h 1036791"/>
                    <a:gd name="connsiteX0" fmla="*/ 0 w 1047264"/>
                    <a:gd name="connsiteY0" fmla="*/ 108104 h 1036791"/>
                    <a:gd name="connsiteX1" fmla="*/ 110485 w 1047264"/>
                    <a:gd name="connsiteY1" fmla="*/ 0 h 1036791"/>
                    <a:gd name="connsiteX2" fmla="*/ 522441 w 1047264"/>
                    <a:gd name="connsiteY2" fmla="*/ 406721 h 1036791"/>
                    <a:gd name="connsiteX3" fmla="*/ 921544 w 1047264"/>
                    <a:gd name="connsiteY3" fmla="*/ 12854 h 1036791"/>
                    <a:gd name="connsiteX4" fmla="*/ 1047264 w 1047264"/>
                    <a:gd name="connsiteY4" fmla="*/ 120958 h 1036791"/>
                    <a:gd name="connsiteX5" fmla="*/ 658162 w 1047264"/>
                    <a:gd name="connsiteY5" fmla="*/ 517205 h 1036791"/>
                    <a:gd name="connsiteX6" fmla="*/ 1044883 w 1047264"/>
                    <a:gd name="connsiteY6" fmla="*/ 916307 h 1036791"/>
                    <a:gd name="connsiteX7" fmla="*/ 928688 w 1047264"/>
                    <a:gd name="connsiteY7" fmla="*/ 1036791 h 1036791"/>
                    <a:gd name="connsiteX8" fmla="*/ 529586 w 1047264"/>
                    <a:gd name="connsiteY8" fmla="*/ 645308 h 1036791"/>
                    <a:gd name="connsiteX9" fmla="*/ 104775 w 1047264"/>
                    <a:gd name="connsiteY9" fmla="*/ 1034410 h 1036791"/>
                    <a:gd name="connsiteX10" fmla="*/ 2381 w 1047264"/>
                    <a:gd name="connsiteY10" fmla="*/ 934398 h 1036791"/>
                    <a:gd name="connsiteX11" fmla="*/ 409575 w 1047264"/>
                    <a:gd name="connsiteY11" fmla="*/ 522441 h 1036791"/>
                    <a:gd name="connsiteX12" fmla="*/ 0 w 1047264"/>
                    <a:gd name="connsiteY12" fmla="*/ 108104 h 1036791"/>
                    <a:gd name="connsiteX0" fmla="*/ 0 w 1047264"/>
                    <a:gd name="connsiteY0" fmla="*/ 108104 h 1055355"/>
                    <a:gd name="connsiteX1" fmla="*/ 110485 w 1047264"/>
                    <a:gd name="connsiteY1" fmla="*/ 0 h 1055355"/>
                    <a:gd name="connsiteX2" fmla="*/ 522441 w 1047264"/>
                    <a:gd name="connsiteY2" fmla="*/ 406721 h 1055355"/>
                    <a:gd name="connsiteX3" fmla="*/ 921544 w 1047264"/>
                    <a:gd name="connsiteY3" fmla="*/ 12854 h 1055355"/>
                    <a:gd name="connsiteX4" fmla="*/ 1047264 w 1047264"/>
                    <a:gd name="connsiteY4" fmla="*/ 120958 h 1055355"/>
                    <a:gd name="connsiteX5" fmla="*/ 658162 w 1047264"/>
                    <a:gd name="connsiteY5" fmla="*/ 517205 h 1055355"/>
                    <a:gd name="connsiteX6" fmla="*/ 1044883 w 1047264"/>
                    <a:gd name="connsiteY6" fmla="*/ 916307 h 1055355"/>
                    <a:gd name="connsiteX7" fmla="*/ 928688 w 1047264"/>
                    <a:gd name="connsiteY7" fmla="*/ 1036791 h 1055355"/>
                    <a:gd name="connsiteX8" fmla="*/ 529586 w 1047264"/>
                    <a:gd name="connsiteY8" fmla="*/ 645308 h 1055355"/>
                    <a:gd name="connsiteX9" fmla="*/ 136192 w 1047264"/>
                    <a:gd name="connsiteY9" fmla="*/ 1055355 h 1055355"/>
                    <a:gd name="connsiteX10" fmla="*/ 2381 w 1047264"/>
                    <a:gd name="connsiteY10" fmla="*/ 934398 h 1055355"/>
                    <a:gd name="connsiteX11" fmla="*/ 409575 w 1047264"/>
                    <a:gd name="connsiteY11" fmla="*/ 522441 h 1055355"/>
                    <a:gd name="connsiteX12" fmla="*/ 0 w 1047264"/>
                    <a:gd name="connsiteY12" fmla="*/ 108104 h 1055355"/>
                    <a:gd name="connsiteX0" fmla="*/ 0 w 1060354"/>
                    <a:gd name="connsiteY0" fmla="*/ 115959 h 1055355"/>
                    <a:gd name="connsiteX1" fmla="*/ 123575 w 1060354"/>
                    <a:gd name="connsiteY1" fmla="*/ 0 h 1055355"/>
                    <a:gd name="connsiteX2" fmla="*/ 535531 w 1060354"/>
                    <a:gd name="connsiteY2" fmla="*/ 406721 h 1055355"/>
                    <a:gd name="connsiteX3" fmla="*/ 934634 w 1060354"/>
                    <a:gd name="connsiteY3" fmla="*/ 12854 h 1055355"/>
                    <a:gd name="connsiteX4" fmla="*/ 1060354 w 1060354"/>
                    <a:gd name="connsiteY4" fmla="*/ 120958 h 1055355"/>
                    <a:gd name="connsiteX5" fmla="*/ 671252 w 1060354"/>
                    <a:gd name="connsiteY5" fmla="*/ 517205 h 1055355"/>
                    <a:gd name="connsiteX6" fmla="*/ 1057973 w 1060354"/>
                    <a:gd name="connsiteY6" fmla="*/ 916307 h 1055355"/>
                    <a:gd name="connsiteX7" fmla="*/ 941778 w 1060354"/>
                    <a:gd name="connsiteY7" fmla="*/ 1036791 h 1055355"/>
                    <a:gd name="connsiteX8" fmla="*/ 542676 w 1060354"/>
                    <a:gd name="connsiteY8" fmla="*/ 645308 h 1055355"/>
                    <a:gd name="connsiteX9" fmla="*/ 149282 w 1060354"/>
                    <a:gd name="connsiteY9" fmla="*/ 1055355 h 1055355"/>
                    <a:gd name="connsiteX10" fmla="*/ 15471 w 1060354"/>
                    <a:gd name="connsiteY10" fmla="*/ 934398 h 1055355"/>
                    <a:gd name="connsiteX11" fmla="*/ 422665 w 1060354"/>
                    <a:gd name="connsiteY11" fmla="*/ 522441 h 1055355"/>
                    <a:gd name="connsiteX12" fmla="*/ 0 w 1060354"/>
                    <a:gd name="connsiteY12" fmla="*/ 115959 h 1055355"/>
                    <a:gd name="connsiteX0" fmla="*/ 0 w 1060354"/>
                    <a:gd name="connsiteY0" fmla="*/ 115959 h 1055355"/>
                    <a:gd name="connsiteX1" fmla="*/ 123575 w 1060354"/>
                    <a:gd name="connsiteY1" fmla="*/ 0 h 1055355"/>
                    <a:gd name="connsiteX2" fmla="*/ 535531 w 1060354"/>
                    <a:gd name="connsiteY2" fmla="*/ 406721 h 1055355"/>
                    <a:gd name="connsiteX3" fmla="*/ 934634 w 1060354"/>
                    <a:gd name="connsiteY3" fmla="*/ 12854 h 1055355"/>
                    <a:gd name="connsiteX4" fmla="*/ 1060354 w 1060354"/>
                    <a:gd name="connsiteY4" fmla="*/ 120958 h 1055355"/>
                    <a:gd name="connsiteX5" fmla="*/ 671252 w 1060354"/>
                    <a:gd name="connsiteY5" fmla="*/ 517205 h 1055355"/>
                    <a:gd name="connsiteX6" fmla="*/ 1057973 w 1060354"/>
                    <a:gd name="connsiteY6" fmla="*/ 916307 h 1055355"/>
                    <a:gd name="connsiteX7" fmla="*/ 941778 w 1060354"/>
                    <a:gd name="connsiteY7" fmla="*/ 1036791 h 1055355"/>
                    <a:gd name="connsiteX8" fmla="*/ 542676 w 1060354"/>
                    <a:gd name="connsiteY8" fmla="*/ 645308 h 1055355"/>
                    <a:gd name="connsiteX9" fmla="*/ 149282 w 1060354"/>
                    <a:gd name="connsiteY9" fmla="*/ 1055355 h 1055355"/>
                    <a:gd name="connsiteX10" fmla="*/ 15471 w 1060354"/>
                    <a:gd name="connsiteY10" fmla="*/ 934398 h 1055355"/>
                    <a:gd name="connsiteX11" fmla="*/ 414810 w 1060354"/>
                    <a:gd name="connsiteY11" fmla="*/ 527678 h 1055355"/>
                    <a:gd name="connsiteX12" fmla="*/ 0 w 1060354"/>
                    <a:gd name="connsiteY12" fmla="*/ 115959 h 1055355"/>
                    <a:gd name="connsiteX0" fmla="*/ 0 w 1060354"/>
                    <a:gd name="connsiteY0" fmla="*/ 115959 h 1055355"/>
                    <a:gd name="connsiteX1" fmla="*/ 123575 w 1060354"/>
                    <a:gd name="connsiteY1" fmla="*/ 0 h 1055355"/>
                    <a:gd name="connsiteX2" fmla="*/ 535531 w 1060354"/>
                    <a:gd name="connsiteY2" fmla="*/ 406721 h 1055355"/>
                    <a:gd name="connsiteX3" fmla="*/ 929397 w 1060354"/>
                    <a:gd name="connsiteY3" fmla="*/ 2381 h 1055355"/>
                    <a:gd name="connsiteX4" fmla="*/ 1060354 w 1060354"/>
                    <a:gd name="connsiteY4" fmla="*/ 120958 h 1055355"/>
                    <a:gd name="connsiteX5" fmla="*/ 671252 w 1060354"/>
                    <a:gd name="connsiteY5" fmla="*/ 517205 h 1055355"/>
                    <a:gd name="connsiteX6" fmla="*/ 1057973 w 1060354"/>
                    <a:gd name="connsiteY6" fmla="*/ 916307 h 1055355"/>
                    <a:gd name="connsiteX7" fmla="*/ 941778 w 1060354"/>
                    <a:gd name="connsiteY7" fmla="*/ 1036791 h 1055355"/>
                    <a:gd name="connsiteX8" fmla="*/ 542676 w 1060354"/>
                    <a:gd name="connsiteY8" fmla="*/ 645308 h 1055355"/>
                    <a:gd name="connsiteX9" fmla="*/ 149282 w 1060354"/>
                    <a:gd name="connsiteY9" fmla="*/ 1055355 h 1055355"/>
                    <a:gd name="connsiteX10" fmla="*/ 15471 w 1060354"/>
                    <a:gd name="connsiteY10" fmla="*/ 934398 h 1055355"/>
                    <a:gd name="connsiteX11" fmla="*/ 414810 w 1060354"/>
                    <a:gd name="connsiteY11" fmla="*/ 527678 h 1055355"/>
                    <a:gd name="connsiteX12" fmla="*/ 0 w 1060354"/>
                    <a:gd name="connsiteY12" fmla="*/ 115959 h 1055355"/>
                    <a:gd name="connsiteX0" fmla="*/ 0 w 1060354"/>
                    <a:gd name="connsiteY0" fmla="*/ 115959 h 1055355"/>
                    <a:gd name="connsiteX1" fmla="*/ 123575 w 1060354"/>
                    <a:gd name="connsiteY1" fmla="*/ 0 h 1055355"/>
                    <a:gd name="connsiteX2" fmla="*/ 532914 w 1060354"/>
                    <a:gd name="connsiteY2" fmla="*/ 396248 h 1055355"/>
                    <a:gd name="connsiteX3" fmla="*/ 929397 w 1060354"/>
                    <a:gd name="connsiteY3" fmla="*/ 2381 h 1055355"/>
                    <a:gd name="connsiteX4" fmla="*/ 1060354 w 1060354"/>
                    <a:gd name="connsiteY4" fmla="*/ 120958 h 1055355"/>
                    <a:gd name="connsiteX5" fmla="*/ 671252 w 1060354"/>
                    <a:gd name="connsiteY5" fmla="*/ 517205 h 1055355"/>
                    <a:gd name="connsiteX6" fmla="*/ 1057973 w 1060354"/>
                    <a:gd name="connsiteY6" fmla="*/ 916307 h 1055355"/>
                    <a:gd name="connsiteX7" fmla="*/ 941778 w 1060354"/>
                    <a:gd name="connsiteY7" fmla="*/ 1036791 h 1055355"/>
                    <a:gd name="connsiteX8" fmla="*/ 542676 w 1060354"/>
                    <a:gd name="connsiteY8" fmla="*/ 645308 h 1055355"/>
                    <a:gd name="connsiteX9" fmla="*/ 149282 w 1060354"/>
                    <a:gd name="connsiteY9" fmla="*/ 1055355 h 1055355"/>
                    <a:gd name="connsiteX10" fmla="*/ 15471 w 1060354"/>
                    <a:gd name="connsiteY10" fmla="*/ 934398 h 1055355"/>
                    <a:gd name="connsiteX11" fmla="*/ 414810 w 1060354"/>
                    <a:gd name="connsiteY11" fmla="*/ 527678 h 1055355"/>
                    <a:gd name="connsiteX12" fmla="*/ 0 w 1060354"/>
                    <a:gd name="connsiteY12" fmla="*/ 115959 h 1055355"/>
                    <a:gd name="connsiteX0" fmla="*/ 0 w 1060354"/>
                    <a:gd name="connsiteY0" fmla="*/ 126432 h 1065828"/>
                    <a:gd name="connsiteX1" fmla="*/ 123575 w 1060354"/>
                    <a:gd name="connsiteY1" fmla="*/ 0 h 1065828"/>
                    <a:gd name="connsiteX2" fmla="*/ 532914 w 1060354"/>
                    <a:gd name="connsiteY2" fmla="*/ 406721 h 1065828"/>
                    <a:gd name="connsiteX3" fmla="*/ 929397 w 1060354"/>
                    <a:gd name="connsiteY3" fmla="*/ 12854 h 1065828"/>
                    <a:gd name="connsiteX4" fmla="*/ 1060354 w 1060354"/>
                    <a:gd name="connsiteY4" fmla="*/ 131431 h 1065828"/>
                    <a:gd name="connsiteX5" fmla="*/ 671252 w 1060354"/>
                    <a:gd name="connsiteY5" fmla="*/ 527678 h 1065828"/>
                    <a:gd name="connsiteX6" fmla="*/ 1057973 w 1060354"/>
                    <a:gd name="connsiteY6" fmla="*/ 926780 h 1065828"/>
                    <a:gd name="connsiteX7" fmla="*/ 941778 w 1060354"/>
                    <a:gd name="connsiteY7" fmla="*/ 1047264 h 1065828"/>
                    <a:gd name="connsiteX8" fmla="*/ 542676 w 1060354"/>
                    <a:gd name="connsiteY8" fmla="*/ 655781 h 1065828"/>
                    <a:gd name="connsiteX9" fmla="*/ 149282 w 1060354"/>
                    <a:gd name="connsiteY9" fmla="*/ 1065828 h 1065828"/>
                    <a:gd name="connsiteX10" fmla="*/ 15471 w 1060354"/>
                    <a:gd name="connsiteY10" fmla="*/ 944871 h 1065828"/>
                    <a:gd name="connsiteX11" fmla="*/ 414810 w 1060354"/>
                    <a:gd name="connsiteY11" fmla="*/ 538151 h 1065828"/>
                    <a:gd name="connsiteX12" fmla="*/ 0 w 1060354"/>
                    <a:gd name="connsiteY12" fmla="*/ 126432 h 1065828"/>
                    <a:gd name="connsiteX0" fmla="*/ 0 w 1060354"/>
                    <a:gd name="connsiteY0" fmla="*/ 129050 h 1068446"/>
                    <a:gd name="connsiteX1" fmla="*/ 128811 w 1060354"/>
                    <a:gd name="connsiteY1" fmla="*/ 0 h 1068446"/>
                    <a:gd name="connsiteX2" fmla="*/ 532914 w 1060354"/>
                    <a:gd name="connsiteY2" fmla="*/ 409339 h 1068446"/>
                    <a:gd name="connsiteX3" fmla="*/ 929397 w 1060354"/>
                    <a:gd name="connsiteY3" fmla="*/ 15472 h 1068446"/>
                    <a:gd name="connsiteX4" fmla="*/ 1060354 w 1060354"/>
                    <a:gd name="connsiteY4" fmla="*/ 134049 h 1068446"/>
                    <a:gd name="connsiteX5" fmla="*/ 671252 w 1060354"/>
                    <a:gd name="connsiteY5" fmla="*/ 530296 h 1068446"/>
                    <a:gd name="connsiteX6" fmla="*/ 1057973 w 1060354"/>
                    <a:gd name="connsiteY6" fmla="*/ 929398 h 1068446"/>
                    <a:gd name="connsiteX7" fmla="*/ 941778 w 1060354"/>
                    <a:gd name="connsiteY7" fmla="*/ 1049882 h 1068446"/>
                    <a:gd name="connsiteX8" fmla="*/ 542676 w 1060354"/>
                    <a:gd name="connsiteY8" fmla="*/ 658399 h 1068446"/>
                    <a:gd name="connsiteX9" fmla="*/ 149282 w 1060354"/>
                    <a:gd name="connsiteY9" fmla="*/ 1068446 h 1068446"/>
                    <a:gd name="connsiteX10" fmla="*/ 15471 w 1060354"/>
                    <a:gd name="connsiteY10" fmla="*/ 947489 h 1068446"/>
                    <a:gd name="connsiteX11" fmla="*/ 414810 w 1060354"/>
                    <a:gd name="connsiteY11" fmla="*/ 540769 h 1068446"/>
                    <a:gd name="connsiteX12" fmla="*/ 0 w 1060354"/>
                    <a:gd name="connsiteY12" fmla="*/ 129050 h 1068446"/>
                    <a:gd name="connsiteX0" fmla="*/ 0 w 1060354"/>
                    <a:gd name="connsiteY0" fmla="*/ 129050 h 1068446"/>
                    <a:gd name="connsiteX1" fmla="*/ 128811 w 1060354"/>
                    <a:gd name="connsiteY1" fmla="*/ 0 h 1068446"/>
                    <a:gd name="connsiteX2" fmla="*/ 532914 w 1060354"/>
                    <a:gd name="connsiteY2" fmla="*/ 409339 h 1068446"/>
                    <a:gd name="connsiteX3" fmla="*/ 929397 w 1060354"/>
                    <a:gd name="connsiteY3" fmla="*/ 15472 h 1068446"/>
                    <a:gd name="connsiteX4" fmla="*/ 1060354 w 1060354"/>
                    <a:gd name="connsiteY4" fmla="*/ 134049 h 1068446"/>
                    <a:gd name="connsiteX5" fmla="*/ 671252 w 1060354"/>
                    <a:gd name="connsiteY5" fmla="*/ 530296 h 1068446"/>
                    <a:gd name="connsiteX6" fmla="*/ 1057973 w 1060354"/>
                    <a:gd name="connsiteY6" fmla="*/ 929398 h 1068446"/>
                    <a:gd name="connsiteX7" fmla="*/ 941778 w 1060354"/>
                    <a:gd name="connsiteY7" fmla="*/ 1049882 h 1068446"/>
                    <a:gd name="connsiteX8" fmla="*/ 542676 w 1060354"/>
                    <a:gd name="connsiteY8" fmla="*/ 658399 h 1068446"/>
                    <a:gd name="connsiteX9" fmla="*/ 149282 w 1060354"/>
                    <a:gd name="connsiteY9" fmla="*/ 1068446 h 1068446"/>
                    <a:gd name="connsiteX10" fmla="*/ 10235 w 1060354"/>
                    <a:gd name="connsiteY10" fmla="*/ 939635 h 1068446"/>
                    <a:gd name="connsiteX11" fmla="*/ 414810 w 1060354"/>
                    <a:gd name="connsiteY11" fmla="*/ 540769 h 1068446"/>
                    <a:gd name="connsiteX12" fmla="*/ 0 w 1060354"/>
                    <a:gd name="connsiteY12" fmla="*/ 129050 h 1068446"/>
                    <a:gd name="connsiteX0" fmla="*/ 0 w 1068445"/>
                    <a:gd name="connsiteY0" fmla="*/ 129050 h 1068446"/>
                    <a:gd name="connsiteX1" fmla="*/ 128811 w 1068445"/>
                    <a:gd name="connsiteY1" fmla="*/ 0 h 1068446"/>
                    <a:gd name="connsiteX2" fmla="*/ 532914 w 1068445"/>
                    <a:gd name="connsiteY2" fmla="*/ 409339 h 1068446"/>
                    <a:gd name="connsiteX3" fmla="*/ 929397 w 1068445"/>
                    <a:gd name="connsiteY3" fmla="*/ 15472 h 1068446"/>
                    <a:gd name="connsiteX4" fmla="*/ 1060354 w 1068445"/>
                    <a:gd name="connsiteY4" fmla="*/ 134049 h 1068446"/>
                    <a:gd name="connsiteX5" fmla="*/ 671252 w 1068445"/>
                    <a:gd name="connsiteY5" fmla="*/ 530296 h 1068446"/>
                    <a:gd name="connsiteX6" fmla="*/ 1068445 w 1068445"/>
                    <a:gd name="connsiteY6" fmla="*/ 916307 h 1068446"/>
                    <a:gd name="connsiteX7" fmla="*/ 941778 w 1068445"/>
                    <a:gd name="connsiteY7" fmla="*/ 1049882 h 1068446"/>
                    <a:gd name="connsiteX8" fmla="*/ 542676 w 1068445"/>
                    <a:gd name="connsiteY8" fmla="*/ 658399 h 1068446"/>
                    <a:gd name="connsiteX9" fmla="*/ 149282 w 1068445"/>
                    <a:gd name="connsiteY9" fmla="*/ 1068446 h 1068446"/>
                    <a:gd name="connsiteX10" fmla="*/ 10235 w 1068445"/>
                    <a:gd name="connsiteY10" fmla="*/ 939635 h 1068446"/>
                    <a:gd name="connsiteX11" fmla="*/ 414810 w 1068445"/>
                    <a:gd name="connsiteY11" fmla="*/ 540769 h 1068446"/>
                    <a:gd name="connsiteX12" fmla="*/ 0 w 1068445"/>
                    <a:gd name="connsiteY12" fmla="*/ 129050 h 1068446"/>
                    <a:gd name="connsiteX0" fmla="*/ 0 w 1068445"/>
                    <a:gd name="connsiteY0" fmla="*/ 129050 h 1068446"/>
                    <a:gd name="connsiteX1" fmla="*/ 128811 w 1068445"/>
                    <a:gd name="connsiteY1" fmla="*/ 0 h 1068446"/>
                    <a:gd name="connsiteX2" fmla="*/ 538150 w 1068445"/>
                    <a:gd name="connsiteY2" fmla="*/ 401485 h 1068446"/>
                    <a:gd name="connsiteX3" fmla="*/ 929397 w 1068445"/>
                    <a:gd name="connsiteY3" fmla="*/ 15472 h 1068446"/>
                    <a:gd name="connsiteX4" fmla="*/ 1060354 w 1068445"/>
                    <a:gd name="connsiteY4" fmla="*/ 134049 h 1068446"/>
                    <a:gd name="connsiteX5" fmla="*/ 671252 w 1068445"/>
                    <a:gd name="connsiteY5" fmla="*/ 530296 h 1068446"/>
                    <a:gd name="connsiteX6" fmla="*/ 1068445 w 1068445"/>
                    <a:gd name="connsiteY6" fmla="*/ 916307 h 1068446"/>
                    <a:gd name="connsiteX7" fmla="*/ 941778 w 1068445"/>
                    <a:gd name="connsiteY7" fmla="*/ 1049882 h 1068446"/>
                    <a:gd name="connsiteX8" fmla="*/ 542676 w 1068445"/>
                    <a:gd name="connsiteY8" fmla="*/ 658399 h 1068446"/>
                    <a:gd name="connsiteX9" fmla="*/ 149282 w 1068445"/>
                    <a:gd name="connsiteY9" fmla="*/ 1068446 h 1068446"/>
                    <a:gd name="connsiteX10" fmla="*/ 10235 w 1068445"/>
                    <a:gd name="connsiteY10" fmla="*/ 939635 h 1068446"/>
                    <a:gd name="connsiteX11" fmla="*/ 414810 w 1068445"/>
                    <a:gd name="connsiteY11" fmla="*/ 540769 h 1068446"/>
                    <a:gd name="connsiteX12" fmla="*/ 0 w 1068445"/>
                    <a:gd name="connsiteY12" fmla="*/ 129050 h 1068446"/>
                    <a:gd name="connsiteX0" fmla="*/ 0 w 1068445"/>
                    <a:gd name="connsiteY0" fmla="*/ 139523 h 1078919"/>
                    <a:gd name="connsiteX1" fmla="*/ 139284 w 1068445"/>
                    <a:gd name="connsiteY1" fmla="*/ 0 h 1078919"/>
                    <a:gd name="connsiteX2" fmla="*/ 538150 w 1068445"/>
                    <a:gd name="connsiteY2" fmla="*/ 411958 h 1078919"/>
                    <a:gd name="connsiteX3" fmla="*/ 929397 w 1068445"/>
                    <a:gd name="connsiteY3" fmla="*/ 25945 h 1078919"/>
                    <a:gd name="connsiteX4" fmla="*/ 1060354 w 1068445"/>
                    <a:gd name="connsiteY4" fmla="*/ 144522 h 1078919"/>
                    <a:gd name="connsiteX5" fmla="*/ 671252 w 1068445"/>
                    <a:gd name="connsiteY5" fmla="*/ 540769 h 1078919"/>
                    <a:gd name="connsiteX6" fmla="*/ 1068445 w 1068445"/>
                    <a:gd name="connsiteY6" fmla="*/ 926780 h 1078919"/>
                    <a:gd name="connsiteX7" fmla="*/ 941778 w 1068445"/>
                    <a:gd name="connsiteY7" fmla="*/ 1060355 h 1078919"/>
                    <a:gd name="connsiteX8" fmla="*/ 542676 w 1068445"/>
                    <a:gd name="connsiteY8" fmla="*/ 668872 h 1078919"/>
                    <a:gd name="connsiteX9" fmla="*/ 149282 w 1068445"/>
                    <a:gd name="connsiteY9" fmla="*/ 1078919 h 1078919"/>
                    <a:gd name="connsiteX10" fmla="*/ 10235 w 1068445"/>
                    <a:gd name="connsiteY10" fmla="*/ 950108 h 1078919"/>
                    <a:gd name="connsiteX11" fmla="*/ 414810 w 1068445"/>
                    <a:gd name="connsiteY11" fmla="*/ 551242 h 1078919"/>
                    <a:gd name="connsiteX12" fmla="*/ 0 w 1068445"/>
                    <a:gd name="connsiteY12" fmla="*/ 139523 h 1078919"/>
                    <a:gd name="connsiteX0" fmla="*/ 0 w 1068445"/>
                    <a:gd name="connsiteY0" fmla="*/ 134287 h 1073683"/>
                    <a:gd name="connsiteX1" fmla="*/ 136666 w 1068445"/>
                    <a:gd name="connsiteY1" fmla="*/ 0 h 1073683"/>
                    <a:gd name="connsiteX2" fmla="*/ 538150 w 1068445"/>
                    <a:gd name="connsiteY2" fmla="*/ 406722 h 1073683"/>
                    <a:gd name="connsiteX3" fmla="*/ 929397 w 1068445"/>
                    <a:gd name="connsiteY3" fmla="*/ 20709 h 1073683"/>
                    <a:gd name="connsiteX4" fmla="*/ 1060354 w 1068445"/>
                    <a:gd name="connsiteY4" fmla="*/ 139286 h 1073683"/>
                    <a:gd name="connsiteX5" fmla="*/ 671252 w 1068445"/>
                    <a:gd name="connsiteY5" fmla="*/ 535533 h 1073683"/>
                    <a:gd name="connsiteX6" fmla="*/ 1068445 w 1068445"/>
                    <a:gd name="connsiteY6" fmla="*/ 921544 h 1073683"/>
                    <a:gd name="connsiteX7" fmla="*/ 941778 w 1068445"/>
                    <a:gd name="connsiteY7" fmla="*/ 1055119 h 1073683"/>
                    <a:gd name="connsiteX8" fmla="*/ 542676 w 1068445"/>
                    <a:gd name="connsiteY8" fmla="*/ 663636 h 1073683"/>
                    <a:gd name="connsiteX9" fmla="*/ 149282 w 1068445"/>
                    <a:gd name="connsiteY9" fmla="*/ 1073683 h 1073683"/>
                    <a:gd name="connsiteX10" fmla="*/ 10235 w 1068445"/>
                    <a:gd name="connsiteY10" fmla="*/ 944872 h 1073683"/>
                    <a:gd name="connsiteX11" fmla="*/ 414810 w 1068445"/>
                    <a:gd name="connsiteY11" fmla="*/ 546006 h 1073683"/>
                    <a:gd name="connsiteX12" fmla="*/ 0 w 1068445"/>
                    <a:gd name="connsiteY12" fmla="*/ 134287 h 1073683"/>
                    <a:gd name="connsiteX0" fmla="*/ 0 w 1068445"/>
                    <a:gd name="connsiteY0" fmla="*/ 134287 h 1073683"/>
                    <a:gd name="connsiteX1" fmla="*/ 136666 w 1068445"/>
                    <a:gd name="connsiteY1" fmla="*/ 0 h 1073683"/>
                    <a:gd name="connsiteX2" fmla="*/ 538150 w 1068445"/>
                    <a:gd name="connsiteY2" fmla="*/ 406722 h 1073683"/>
                    <a:gd name="connsiteX3" fmla="*/ 929397 w 1068445"/>
                    <a:gd name="connsiteY3" fmla="*/ 15472 h 1073683"/>
                    <a:gd name="connsiteX4" fmla="*/ 1060354 w 1068445"/>
                    <a:gd name="connsiteY4" fmla="*/ 139286 h 1073683"/>
                    <a:gd name="connsiteX5" fmla="*/ 671252 w 1068445"/>
                    <a:gd name="connsiteY5" fmla="*/ 535533 h 1073683"/>
                    <a:gd name="connsiteX6" fmla="*/ 1068445 w 1068445"/>
                    <a:gd name="connsiteY6" fmla="*/ 921544 h 1073683"/>
                    <a:gd name="connsiteX7" fmla="*/ 941778 w 1068445"/>
                    <a:gd name="connsiteY7" fmla="*/ 1055119 h 1073683"/>
                    <a:gd name="connsiteX8" fmla="*/ 542676 w 1068445"/>
                    <a:gd name="connsiteY8" fmla="*/ 663636 h 1073683"/>
                    <a:gd name="connsiteX9" fmla="*/ 149282 w 1068445"/>
                    <a:gd name="connsiteY9" fmla="*/ 1073683 h 1073683"/>
                    <a:gd name="connsiteX10" fmla="*/ 10235 w 1068445"/>
                    <a:gd name="connsiteY10" fmla="*/ 944872 h 1073683"/>
                    <a:gd name="connsiteX11" fmla="*/ 414810 w 1068445"/>
                    <a:gd name="connsiteY11" fmla="*/ 546006 h 1073683"/>
                    <a:gd name="connsiteX12" fmla="*/ 0 w 1068445"/>
                    <a:gd name="connsiteY12" fmla="*/ 134287 h 1073683"/>
                    <a:gd name="connsiteX0" fmla="*/ 0 w 1073681"/>
                    <a:gd name="connsiteY0" fmla="*/ 134287 h 1073683"/>
                    <a:gd name="connsiteX1" fmla="*/ 136666 w 1073681"/>
                    <a:gd name="connsiteY1" fmla="*/ 0 h 1073683"/>
                    <a:gd name="connsiteX2" fmla="*/ 538150 w 1073681"/>
                    <a:gd name="connsiteY2" fmla="*/ 406722 h 1073683"/>
                    <a:gd name="connsiteX3" fmla="*/ 929397 w 1073681"/>
                    <a:gd name="connsiteY3" fmla="*/ 15472 h 1073683"/>
                    <a:gd name="connsiteX4" fmla="*/ 1060354 w 1073681"/>
                    <a:gd name="connsiteY4" fmla="*/ 139286 h 1073683"/>
                    <a:gd name="connsiteX5" fmla="*/ 671252 w 1073681"/>
                    <a:gd name="connsiteY5" fmla="*/ 535533 h 1073683"/>
                    <a:gd name="connsiteX6" fmla="*/ 1073681 w 1073681"/>
                    <a:gd name="connsiteY6" fmla="*/ 929399 h 1073683"/>
                    <a:gd name="connsiteX7" fmla="*/ 941778 w 1073681"/>
                    <a:gd name="connsiteY7" fmla="*/ 1055119 h 1073683"/>
                    <a:gd name="connsiteX8" fmla="*/ 542676 w 1073681"/>
                    <a:gd name="connsiteY8" fmla="*/ 663636 h 1073683"/>
                    <a:gd name="connsiteX9" fmla="*/ 149282 w 1073681"/>
                    <a:gd name="connsiteY9" fmla="*/ 1073683 h 1073683"/>
                    <a:gd name="connsiteX10" fmla="*/ 10235 w 1073681"/>
                    <a:gd name="connsiteY10" fmla="*/ 944872 h 1073683"/>
                    <a:gd name="connsiteX11" fmla="*/ 414810 w 1073681"/>
                    <a:gd name="connsiteY11" fmla="*/ 546006 h 1073683"/>
                    <a:gd name="connsiteX12" fmla="*/ 0 w 1073681"/>
                    <a:gd name="connsiteY12" fmla="*/ 134287 h 1073683"/>
                    <a:gd name="connsiteX0" fmla="*/ 0 w 1073681"/>
                    <a:gd name="connsiteY0" fmla="*/ 134287 h 1068447"/>
                    <a:gd name="connsiteX1" fmla="*/ 136666 w 1073681"/>
                    <a:gd name="connsiteY1" fmla="*/ 0 h 1068447"/>
                    <a:gd name="connsiteX2" fmla="*/ 538150 w 1073681"/>
                    <a:gd name="connsiteY2" fmla="*/ 406722 h 1068447"/>
                    <a:gd name="connsiteX3" fmla="*/ 929397 w 1073681"/>
                    <a:gd name="connsiteY3" fmla="*/ 15472 h 1068447"/>
                    <a:gd name="connsiteX4" fmla="*/ 1060354 w 1073681"/>
                    <a:gd name="connsiteY4" fmla="*/ 139286 h 1068447"/>
                    <a:gd name="connsiteX5" fmla="*/ 671252 w 1073681"/>
                    <a:gd name="connsiteY5" fmla="*/ 535533 h 1068447"/>
                    <a:gd name="connsiteX6" fmla="*/ 1073681 w 1073681"/>
                    <a:gd name="connsiteY6" fmla="*/ 929399 h 1068447"/>
                    <a:gd name="connsiteX7" fmla="*/ 941778 w 1073681"/>
                    <a:gd name="connsiteY7" fmla="*/ 1055119 h 1068447"/>
                    <a:gd name="connsiteX8" fmla="*/ 542676 w 1073681"/>
                    <a:gd name="connsiteY8" fmla="*/ 663636 h 1068447"/>
                    <a:gd name="connsiteX9" fmla="*/ 144046 w 1073681"/>
                    <a:gd name="connsiteY9" fmla="*/ 1068447 h 1068447"/>
                    <a:gd name="connsiteX10" fmla="*/ 10235 w 1073681"/>
                    <a:gd name="connsiteY10" fmla="*/ 944872 h 1068447"/>
                    <a:gd name="connsiteX11" fmla="*/ 414810 w 1073681"/>
                    <a:gd name="connsiteY11" fmla="*/ 546006 h 1068447"/>
                    <a:gd name="connsiteX12" fmla="*/ 0 w 1073681"/>
                    <a:gd name="connsiteY12" fmla="*/ 134287 h 106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73681" h="1068447">
                      <a:moveTo>
                        <a:pt x="0" y="134287"/>
                      </a:moveTo>
                      <a:lnTo>
                        <a:pt x="136666" y="0"/>
                      </a:lnTo>
                      <a:lnTo>
                        <a:pt x="538150" y="406722"/>
                      </a:lnTo>
                      <a:lnTo>
                        <a:pt x="929397" y="15472"/>
                      </a:lnTo>
                      <a:lnTo>
                        <a:pt x="1060354" y="139286"/>
                      </a:lnTo>
                      <a:lnTo>
                        <a:pt x="671252" y="535533"/>
                      </a:lnTo>
                      <a:lnTo>
                        <a:pt x="1073681" y="929399"/>
                      </a:lnTo>
                      <a:lnTo>
                        <a:pt x="941778" y="1055119"/>
                      </a:lnTo>
                      <a:lnTo>
                        <a:pt x="542676" y="663636"/>
                      </a:lnTo>
                      <a:lnTo>
                        <a:pt x="144046" y="1068447"/>
                      </a:lnTo>
                      <a:lnTo>
                        <a:pt x="10235" y="944872"/>
                      </a:lnTo>
                      <a:lnTo>
                        <a:pt x="414810" y="546006"/>
                      </a:lnTo>
                      <a:lnTo>
                        <a:pt x="0" y="134287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任意多边形: 形状 56">
                  <a:extLst>
                    <a:ext uri="{FF2B5EF4-FFF2-40B4-BE49-F238E27FC236}">
                      <a16:creationId xmlns:a16="http://schemas.microsoft.com/office/drawing/2014/main" id="{78512424-CF8E-4D6D-8AC2-BFF028FA7A62}"/>
                    </a:ext>
                  </a:extLst>
                </p:cNvPr>
                <p:cNvSpPr/>
                <p:nvPr/>
              </p:nvSpPr>
              <p:spPr>
                <a:xfrm>
                  <a:off x="6086475" y="1671638"/>
                  <a:ext cx="481013" cy="828675"/>
                </a:xfrm>
                <a:custGeom>
                  <a:avLst/>
                  <a:gdLst>
                    <a:gd name="connsiteX0" fmla="*/ 0 w 481013"/>
                    <a:gd name="connsiteY0" fmla="*/ 0 h 828675"/>
                    <a:gd name="connsiteX1" fmla="*/ 290513 w 481013"/>
                    <a:gd name="connsiteY1" fmla="*/ 38100 h 828675"/>
                    <a:gd name="connsiteX2" fmla="*/ 271463 w 481013"/>
                    <a:gd name="connsiteY2" fmla="*/ 271462 h 828675"/>
                    <a:gd name="connsiteX3" fmla="*/ 471488 w 481013"/>
                    <a:gd name="connsiteY3" fmla="*/ 247650 h 828675"/>
                    <a:gd name="connsiteX4" fmla="*/ 481013 w 481013"/>
                    <a:gd name="connsiteY4" fmla="*/ 461962 h 828675"/>
                    <a:gd name="connsiteX5" fmla="*/ 209550 w 481013"/>
                    <a:gd name="connsiteY5" fmla="*/ 523875 h 828675"/>
                    <a:gd name="connsiteX6" fmla="*/ 114300 w 481013"/>
                    <a:gd name="connsiteY6" fmla="*/ 828675 h 82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1013" h="828675">
                      <a:moveTo>
                        <a:pt x="0" y="0"/>
                      </a:moveTo>
                      <a:lnTo>
                        <a:pt x="290513" y="38100"/>
                      </a:lnTo>
                      <a:lnTo>
                        <a:pt x="271463" y="271462"/>
                      </a:lnTo>
                      <a:lnTo>
                        <a:pt x="471488" y="247650"/>
                      </a:lnTo>
                      <a:lnTo>
                        <a:pt x="481013" y="461962"/>
                      </a:lnTo>
                      <a:lnTo>
                        <a:pt x="209550" y="523875"/>
                      </a:lnTo>
                      <a:lnTo>
                        <a:pt x="114300" y="828675"/>
                      </a:lnTo>
                    </a:path>
                  </a:pathLst>
                </a:custGeom>
                <a:noFill/>
                <a:ln w="3175"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0A91F94A-45D4-4CBA-9819-9B83CBBDC934}"/>
                    </a:ext>
                  </a:extLst>
                </p:cNvPr>
                <p:cNvSpPr/>
                <p:nvPr/>
              </p:nvSpPr>
              <p:spPr>
                <a:xfrm>
                  <a:off x="6462713" y="1581150"/>
                  <a:ext cx="466725" cy="457200"/>
                </a:xfrm>
                <a:custGeom>
                  <a:avLst/>
                  <a:gdLst>
                    <a:gd name="connsiteX0" fmla="*/ 0 w 466725"/>
                    <a:gd name="connsiteY0" fmla="*/ 457200 h 457200"/>
                    <a:gd name="connsiteX1" fmla="*/ 209550 w 466725"/>
                    <a:gd name="connsiteY1" fmla="*/ 452438 h 457200"/>
                    <a:gd name="connsiteX2" fmla="*/ 228600 w 466725"/>
                    <a:gd name="connsiteY2" fmla="*/ 195263 h 457200"/>
                    <a:gd name="connsiteX3" fmla="*/ 466725 w 466725"/>
                    <a:gd name="connsiteY3" fmla="*/ 190500 h 457200"/>
                    <a:gd name="connsiteX4" fmla="*/ 461962 w 466725"/>
                    <a:gd name="connsiteY4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725" h="457200">
                      <a:moveTo>
                        <a:pt x="0" y="457200"/>
                      </a:moveTo>
                      <a:lnTo>
                        <a:pt x="209550" y="452438"/>
                      </a:lnTo>
                      <a:lnTo>
                        <a:pt x="228600" y="195263"/>
                      </a:lnTo>
                      <a:lnTo>
                        <a:pt x="466725" y="190500"/>
                      </a:lnTo>
                      <a:lnTo>
                        <a:pt x="461962" y="0"/>
                      </a:lnTo>
                    </a:path>
                  </a:pathLst>
                </a:custGeom>
                <a:noFill/>
                <a:ln w="3175"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548C0397-3EA7-4448-8B6D-40957CE6AA1E}"/>
                    </a:ext>
                  </a:extLst>
                </p:cNvPr>
                <p:cNvSpPr/>
                <p:nvPr/>
              </p:nvSpPr>
              <p:spPr>
                <a:xfrm>
                  <a:off x="6562725" y="2147888"/>
                  <a:ext cx="366713" cy="342900"/>
                </a:xfrm>
                <a:custGeom>
                  <a:avLst/>
                  <a:gdLst>
                    <a:gd name="connsiteX0" fmla="*/ 366713 w 366713"/>
                    <a:gd name="connsiteY0" fmla="*/ 342900 h 342900"/>
                    <a:gd name="connsiteX1" fmla="*/ 314325 w 366713"/>
                    <a:gd name="connsiteY1" fmla="*/ 66675 h 342900"/>
                    <a:gd name="connsiteX2" fmla="*/ 0 w 366713"/>
                    <a:gd name="connsiteY2" fmla="*/ 0 h 342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6713" h="342900">
                      <a:moveTo>
                        <a:pt x="366713" y="342900"/>
                      </a:moveTo>
                      <a:lnTo>
                        <a:pt x="314325" y="66675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1E13AEE4-7536-4DA1-8D37-59AAA55F804C}"/>
                    </a:ext>
                  </a:extLst>
                </p:cNvPr>
                <p:cNvSpPr/>
                <p:nvPr/>
              </p:nvSpPr>
              <p:spPr>
                <a:xfrm>
                  <a:off x="6538277" y="2024221"/>
                  <a:ext cx="45720" cy="45720"/>
                </a:xfrm>
                <a:prstGeom prst="ellipse">
                  <a:avLst/>
                </a:prstGeom>
                <a:solidFill>
                  <a:srgbClr val="BD934E"/>
                </a:solidFill>
                <a:ln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BF048017-9A43-435D-B5D5-96E3B218E38C}"/>
                    </a:ext>
                  </a:extLst>
                </p:cNvPr>
                <p:cNvSpPr/>
                <p:nvPr/>
              </p:nvSpPr>
              <p:spPr>
                <a:xfrm>
                  <a:off x="6752590" y="2169477"/>
                  <a:ext cx="45720" cy="45720"/>
                </a:xfrm>
                <a:prstGeom prst="ellipse">
                  <a:avLst/>
                </a:prstGeom>
                <a:solidFill>
                  <a:srgbClr val="BD934E"/>
                </a:solidFill>
                <a:ln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9075158A-91E2-4415-BA2E-13926D3C3455}"/>
                    </a:ext>
                  </a:extLst>
                </p:cNvPr>
                <p:cNvSpPr/>
                <p:nvPr/>
              </p:nvSpPr>
              <p:spPr>
                <a:xfrm>
                  <a:off x="6897846" y="1650364"/>
                  <a:ext cx="45720" cy="45720"/>
                </a:xfrm>
                <a:prstGeom prst="ellipse">
                  <a:avLst/>
                </a:prstGeom>
                <a:solidFill>
                  <a:srgbClr val="BD934E"/>
                </a:solidFill>
                <a:ln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4EB7CA52-2384-45B0-A77F-50A1C88CCE3E}"/>
                    </a:ext>
                  </a:extLst>
                </p:cNvPr>
                <p:cNvSpPr/>
                <p:nvPr/>
              </p:nvSpPr>
              <p:spPr>
                <a:xfrm>
                  <a:off x="6223952" y="1676558"/>
                  <a:ext cx="45720" cy="45720"/>
                </a:xfrm>
                <a:prstGeom prst="ellipse">
                  <a:avLst/>
                </a:prstGeom>
                <a:solidFill>
                  <a:srgbClr val="BD934E"/>
                </a:solidFill>
                <a:ln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2D8D2A0C-C88F-4150-B496-EE66BE4F09B8}"/>
                    </a:ext>
                  </a:extLst>
                </p:cNvPr>
                <p:cNvSpPr/>
                <p:nvPr/>
              </p:nvSpPr>
              <p:spPr>
                <a:xfrm>
                  <a:off x="6235859" y="2298064"/>
                  <a:ext cx="45720" cy="45720"/>
                </a:xfrm>
                <a:prstGeom prst="ellipse">
                  <a:avLst/>
                </a:prstGeom>
                <a:solidFill>
                  <a:srgbClr val="BD934E"/>
                </a:solidFill>
                <a:ln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77C97CA2-6EE2-4CF4-BC4B-65FC6B1E6F55}"/>
                    </a:ext>
                  </a:extLst>
                </p:cNvPr>
                <p:cNvSpPr/>
                <p:nvPr/>
              </p:nvSpPr>
              <p:spPr>
                <a:xfrm>
                  <a:off x="6416993" y="1854804"/>
                  <a:ext cx="45720" cy="45720"/>
                </a:xfrm>
                <a:prstGeom prst="ellipse">
                  <a:avLst/>
                </a:prstGeom>
                <a:solidFill>
                  <a:srgbClr val="BD934E"/>
                </a:solidFill>
                <a:ln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DF4FD82D-1416-4398-A52A-83F31A7B5B8B}"/>
                </a:ext>
              </a:extLst>
            </p:cNvPr>
            <p:cNvSpPr/>
            <p:nvPr/>
          </p:nvSpPr>
          <p:spPr>
            <a:xfrm>
              <a:off x="7873133" y="5076257"/>
              <a:ext cx="2529250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6BA64C7A-E5B1-44CF-AA32-BD4A426AE398}"/>
                </a:ext>
              </a:extLst>
            </p:cNvPr>
            <p:cNvSpPr/>
            <p:nvPr/>
          </p:nvSpPr>
          <p:spPr>
            <a:xfrm>
              <a:off x="8019502" y="4576787"/>
              <a:ext cx="22365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A7778CE-3CDC-4820-B454-656DD4270610}"/>
              </a:ext>
            </a:extLst>
          </p:cNvPr>
          <p:cNvGrpSpPr/>
          <p:nvPr/>
        </p:nvGrpSpPr>
        <p:grpSpPr>
          <a:xfrm>
            <a:off x="1760886" y="1596460"/>
            <a:ext cx="2584308" cy="4268924"/>
            <a:chOff x="1760886" y="1596460"/>
            <a:chExt cx="2584308" cy="4268924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F1E91EB-92D4-4110-8225-ACB540CA27C4}"/>
                </a:ext>
              </a:extLst>
            </p:cNvPr>
            <p:cNvGrpSpPr/>
            <p:nvPr/>
          </p:nvGrpSpPr>
          <p:grpSpPr>
            <a:xfrm>
              <a:off x="1760886" y="1596460"/>
              <a:ext cx="2584308" cy="2584308"/>
              <a:chOff x="1390650" y="1200150"/>
              <a:chExt cx="1695450" cy="1695450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F9F83BFF-1490-4A00-BDF4-5DE37DE8D519}"/>
                  </a:ext>
                </a:extLst>
              </p:cNvPr>
              <p:cNvSpPr/>
              <p:nvPr/>
            </p:nvSpPr>
            <p:spPr>
              <a:xfrm>
                <a:off x="1390650" y="1200150"/>
                <a:ext cx="1695450" cy="1695450"/>
              </a:xfrm>
              <a:prstGeom prst="ellipse">
                <a:avLst/>
              </a:prstGeom>
              <a:noFill/>
              <a:ln>
                <a:solidFill>
                  <a:srgbClr val="BD93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22B7EA0F-B641-45A3-A8CC-4055EF9CFFFC}"/>
                  </a:ext>
                </a:extLst>
              </p:cNvPr>
              <p:cNvGrpSpPr/>
              <p:nvPr/>
            </p:nvGrpSpPr>
            <p:grpSpPr>
              <a:xfrm>
                <a:off x="1589729" y="1570542"/>
                <a:ext cx="1297292" cy="954952"/>
                <a:chOff x="1589729" y="1570399"/>
                <a:chExt cx="1297292" cy="954952"/>
              </a:xfrm>
            </p:grpSpPr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2BE70E17-FB70-4F77-839F-914C4B356D3D}"/>
                    </a:ext>
                  </a:extLst>
                </p:cNvPr>
                <p:cNvSpPr/>
                <p:nvPr/>
              </p:nvSpPr>
              <p:spPr>
                <a:xfrm>
                  <a:off x="1589729" y="1570399"/>
                  <a:ext cx="1297292" cy="954952"/>
                </a:xfrm>
                <a:custGeom>
                  <a:avLst/>
                  <a:gdLst>
                    <a:gd name="connsiteX0" fmla="*/ 0 w 857250"/>
                    <a:gd name="connsiteY0" fmla="*/ 311944 h 631032"/>
                    <a:gd name="connsiteX1" fmla="*/ 80963 w 857250"/>
                    <a:gd name="connsiteY1" fmla="*/ 219075 h 631032"/>
                    <a:gd name="connsiteX2" fmla="*/ 345282 w 857250"/>
                    <a:gd name="connsiteY2" fmla="*/ 457200 h 631032"/>
                    <a:gd name="connsiteX3" fmla="*/ 766763 w 857250"/>
                    <a:gd name="connsiteY3" fmla="*/ 0 h 631032"/>
                    <a:gd name="connsiteX4" fmla="*/ 857250 w 857250"/>
                    <a:gd name="connsiteY4" fmla="*/ 80963 h 631032"/>
                    <a:gd name="connsiteX5" fmla="*/ 347663 w 857250"/>
                    <a:gd name="connsiteY5" fmla="*/ 631032 h 631032"/>
                    <a:gd name="connsiteX6" fmla="*/ 0 w 857250"/>
                    <a:gd name="connsiteY6" fmla="*/ 311944 h 631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57250" h="631032">
                      <a:moveTo>
                        <a:pt x="0" y="311944"/>
                      </a:moveTo>
                      <a:lnTo>
                        <a:pt x="80963" y="219075"/>
                      </a:lnTo>
                      <a:lnTo>
                        <a:pt x="345282" y="457200"/>
                      </a:lnTo>
                      <a:lnTo>
                        <a:pt x="766763" y="0"/>
                      </a:lnTo>
                      <a:lnTo>
                        <a:pt x="857250" y="80963"/>
                      </a:lnTo>
                      <a:lnTo>
                        <a:pt x="347663" y="631032"/>
                      </a:lnTo>
                      <a:lnTo>
                        <a:pt x="0" y="311944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任意多边形: 形状 44">
                  <a:extLst>
                    <a:ext uri="{FF2B5EF4-FFF2-40B4-BE49-F238E27FC236}">
                      <a16:creationId xmlns:a16="http://schemas.microsoft.com/office/drawing/2014/main" id="{9DD603A6-2DF9-40DC-A5ED-E383F8B28712}"/>
                    </a:ext>
                  </a:extLst>
                </p:cNvPr>
                <p:cNvSpPr/>
                <p:nvPr/>
              </p:nvSpPr>
              <p:spPr>
                <a:xfrm>
                  <a:off x="1600200" y="1700213"/>
                  <a:ext cx="1271588" cy="819150"/>
                </a:xfrm>
                <a:custGeom>
                  <a:avLst/>
                  <a:gdLst>
                    <a:gd name="connsiteX0" fmla="*/ 0 w 1271588"/>
                    <a:gd name="connsiteY0" fmla="*/ 342900 h 819150"/>
                    <a:gd name="connsiteX1" fmla="*/ 233363 w 1271588"/>
                    <a:gd name="connsiteY1" fmla="*/ 323850 h 819150"/>
                    <a:gd name="connsiteX2" fmla="*/ 290513 w 1271588"/>
                    <a:gd name="connsiteY2" fmla="*/ 614362 h 819150"/>
                    <a:gd name="connsiteX3" fmla="*/ 504825 w 1271588"/>
                    <a:gd name="connsiteY3" fmla="*/ 566737 h 819150"/>
                    <a:gd name="connsiteX4" fmla="*/ 514350 w 1271588"/>
                    <a:gd name="connsiteY4" fmla="*/ 819150 h 819150"/>
                    <a:gd name="connsiteX5" fmla="*/ 714375 w 1271588"/>
                    <a:gd name="connsiteY5" fmla="*/ 347662 h 819150"/>
                    <a:gd name="connsiteX6" fmla="*/ 904875 w 1271588"/>
                    <a:gd name="connsiteY6" fmla="*/ 404812 h 819150"/>
                    <a:gd name="connsiteX7" fmla="*/ 1009650 w 1271588"/>
                    <a:gd name="connsiteY7" fmla="*/ 28575 h 819150"/>
                    <a:gd name="connsiteX8" fmla="*/ 1271588 w 1271588"/>
                    <a:gd name="connsiteY8" fmla="*/ 0 h 81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71588" h="819150">
                      <a:moveTo>
                        <a:pt x="0" y="342900"/>
                      </a:moveTo>
                      <a:lnTo>
                        <a:pt x="233363" y="323850"/>
                      </a:lnTo>
                      <a:lnTo>
                        <a:pt x="290513" y="614362"/>
                      </a:lnTo>
                      <a:lnTo>
                        <a:pt x="504825" y="566737"/>
                      </a:lnTo>
                      <a:lnTo>
                        <a:pt x="514350" y="819150"/>
                      </a:lnTo>
                      <a:lnTo>
                        <a:pt x="714375" y="347662"/>
                      </a:lnTo>
                      <a:lnTo>
                        <a:pt x="904875" y="404812"/>
                      </a:lnTo>
                      <a:lnTo>
                        <a:pt x="1009650" y="28575"/>
                      </a:lnTo>
                      <a:lnTo>
                        <a:pt x="1271588" y="0"/>
                      </a:lnTo>
                    </a:path>
                  </a:pathLst>
                </a:custGeom>
                <a:noFill/>
                <a:ln w="3175"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6" name="任意多边形: 形状 45">
                  <a:extLst>
                    <a:ext uri="{FF2B5EF4-FFF2-40B4-BE49-F238E27FC236}">
                      <a16:creationId xmlns:a16="http://schemas.microsoft.com/office/drawing/2014/main" id="{69A0A688-8782-4CEA-A28D-1B1F3C9D114A}"/>
                    </a:ext>
                  </a:extLst>
                </p:cNvPr>
                <p:cNvSpPr/>
                <p:nvPr/>
              </p:nvSpPr>
              <p:spPr>
                <a:xfrm>
                  <a:off x="2452688" y="1905000"/>
                  <a:ext cx="204787" cy="14288"/>
                </a:xfrm>
                <a:custGeom>
                  <a:avLst/>
                  <a:gdLst>
                    <a:gd name="connsiteX0" fmla="*/ 204787 w 204787"/>
                    <a:gd name="connsiteY0" fmla="*/ 14288 h 14288"/>
                    <a:gd name="connsiteX1" fmla="*/ 0 w 204787"/>
                    <a:gd name="connsiteY1" fmla="*/ 0 h 14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4787" h="14288">
                      <a:moveTo>
                        <a:pt x="204787" y="14288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椭圆 46">
                  <a:extLst>
                    <a:ext uri="{FF2B5EF4-FFF2-40B4-BE49-F238E27FC236}">
                      <a16:creationId xmlns:a16="http://schemas.microsoft.com/office/drawing/2014/main" id="{15FF8727-9894-4EB2-865E-CCA10ADBDEC3}"/>
                    </a:ext>
                  </a:extLst>
                </p:cNvPr>
                <p:cNvSpPr/>
                <p:nvPr/>
              </p:nvSpPr>
              <p:spPr>
                <a:xfrm>
                  <a:off x="2533015" y="1888490"/>
                  <a:ext cx="45720" cy="45720"/>
                </a:xfrm>
                <a:prstGeom prst="ellipse">
                  <a:avLst/>
                </a:prstGeom>
                <a:solidFill>
                  <a:srgbClr val="BD934E"/>
                </a:solidFill>
                <a:ln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354C353D-7943-4130-BAFB-9BAD005D6D92}"/>
                    </a:ext>
                  </a:extLst>
                </p:cNvPr>
                <p:cNvSpPr/>
                <p:nvPr/>
              </p:nvSpPr>
              <p:spPr>
                <a:xfrm>
                  <a:off x="2199640" y="2257584"/>
                  <a:ext cx="45720" cy="45720"/>
                </a:xfrm>
                <a:prstGeom prst="ellipse">
                  <a:avLst/>
                </a:prstGeom>
                <a:solidFill>
                  <a:srgbClr val="BD934E"/>
                </a:solidFill>
                <a:ln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B00AC281-CC8C-49A0-B40E-0C868F0086D8}"/>
                    </a:ext>
                  </a:extLst>
                </p:cNvPr>
                <p:cNvSpPr/>
                <p:nvPr/>
              </p:nvSpPr>
              <p:spPr>
                <a:xfrm>
                  <a:off x="1823403" y="2074227"/>
                  <a:ext cx="45720" cy="45720"/>
                </a:xfrm>
                <a:prstGeom prst="ellipse">
                  <a:avLst/>
                </a:prstGeom>
                <a:solidFill>
                  <a:srgbClr val="BD934E"/>
                </a:solidFill>
                <a:ln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53E93E0B-C614-48BF-8E6A-900235424E20}"/>
                    </a:ext>
                  </a:extLst>
                </p:cNvPr>
                <p:cNvSpPr/>
                <p:nvPr/>
              </p:nvSpPr>
              <p:spPr>
                <a:xfrm>
                  <a:off x="2087722" y="2393315"/>
                  <a:ext cx="45720" cy="45720"/>
                </a:xfrm>
                <a:prstGeom prst="ellipse">
                  <a:avLst/>
                </a:prstGeom>
                <a:solidFill>
                  <a:srgbClr val="BD934E"/>
                </a:solidFill>
                <a:ln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: 形状 50">
                  <a:extLst>
                    <a:ext uri="{FF2B5EF4-FFF2-40B4-BE49-F238E27FC236}">
                      <a16:creationId xmlns:a16="http://schemas.microsoft.com/office/drawing/2014/main" id="{B05D991F-8A28-40A8-B2F7-F277F019037A}"/>
                    </a:ext>
                  </a:extLst>
                </p:cNvPr>
                <p:cNvSpPr/>
                <p:nvPr/>
              </p:nvSpPr>
              <p:spPr>
                <a:xfrm>
                  <a:off x="2743200" y="1597025"/>
                  <a:ext cx="66675" cy="171450"/>
                </a:xfrm>
                <a:custGeom>
                  <a:avLst/>
                  <a:gdLst>
                    <a:gd name="connsiteX0" fmla="*/ 0 w 66675"/>
                    <a:gd name="connsiteY0" fmla="*/ 0 h 171450"/>
                    <a:gd name="connsiteX1" fmla="*/ 66675 w 66675"/>
                    <a:gd name="connsiteY1" fmla="*/ 1714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675" h="171450">
                      <a:moveTo>
                        <a:pt x="0" y="0"/>
                      </a:moveTo>
                      <a:lnTo>
                        <a:pt x="66675" y="171450"/>
                      </a:lnTo>
                    </a:path>
                  </a:pathLst>
                </a:custGeom>
                <a:noFill/>
                <a:ln w="3175"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09C77192-C5FC-4850-B2F1-C767EE740A14}"/>
                    </a:ext>
                  </a:extLst>
                </p:cNvPr>
                <p:cNvSpPr/>
                <p:nvPr/>
              </p:nvSpPr>
              <p:spPr>
                <a:xfrm>
                  <a:off x="2761615" y="1691640"/>
                  <a:ext cx="45720" cy="45720"/>
                </a:xfrm>
                <a:prstGeom prst="ellipse">
                  <a:avLst/>
                </a:prstGeom>
                <a:solidFill>
                  <a:srgbClr val="BD934E"/>
                </a:solidFill>
                <a:ln>
                  <a:solidFill>
                    <a:srgbClr val="BD93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3113C4BD-6753-43E0-877C-C773C2C7CAA4}"/>
                </a:ext>
              </a:extLst>
            </p:cNvPr>
            <p:cNvSpPr/>
            <p:nvPr/>
          </p:nvSpPr>
          <p:spPr>
            <a:xfrm>
              <a:off x="1788415" y="5076257"/>
              <a:ext cx="2529250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310E0D7D-3203-4218-8CEF-A053C5FFE773}"/>
                </a:ext>
              </a:extLst>
            </p:cNvPr>
            <p:cNvSpPr/>
            <p:nvPr/>
          </p:nvSpPr>
          <p:spPr>
            <a:xfrm>
              <a:off x="1934786" y="4576787"/>
              <a:ext cx="22365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24129367-FECC-AF40-8C4F-857273F26AC5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35" name="图片 34" descr="G:\2021\校庆\PPT\logo-08.pnglogo-08">
            <a:extLst>
              <a:ext uri="{FF2B5EF4-FFF2-40B4-BE49-F238E27FC236}">
                <a16:creationId xmlns:a16="http://schemas.microsoft.com/office/drawing/2014/main" id="{FA801E8A-168F-8246-AFB8-00096D64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8734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C754DB1-DF7D-4F5F-A679-214CB6BCAC41}"/>
              </a:ext>
            </a:extLst>
          </p:cNvPr>
          <p:cNvGrpSpPr/>
          <p:nvPr/>
        </p:nvGrpSpPr>
        <p:grpSpPr>
          <a:xfrm>
            <a:off x="355600" y="1820261"/>
            <a:ext cx="11645900" cy="1672239"/>
            <a:chOff x="355600" y="1642461"/>
            <a:chExt cx="11645900" cy="1672239"/>
          </a:xfrm>
        </p:grpSpPr>
        <p:sp>
          <p:nvSpPr>
            <p:cNvPr id="2" name="箭头: 右 1">
              <a:extLst>
                <a:ext uri="{FF2B5EF4-FFF2-40B4-BE49-F238E27FC236}">
                  <a16:creationId xmlns:a16="http://schemas.microsoft.com/office/drawing/2014/main" id="{59BE7A73-CB84-4FE5-A3A9-02DE9F7E04FA}"/>
                </a:ext>
              </a:extLst>
            </p:cNvPr>
            <p:cNvSpPr/>
            <p:nvPr/>
          </p:nvSpPr>
          <p:spPr>
            <a:xfrm>
              <a:off x="355600" y="1917700"/>
              <a:ext cx="11645900" cy="1397000"/>
            </a:xfrm>
            <a:prstGeom prst="rightArrow">
              <a:avLst/>
            </a:prstGeom>
            <a:gradFill>
              <a:gsLst>
                <a:gs pos="0">
                  <a:srgbClr val="1C3193">
                    <a:alpha val="0"/>
                  </a:srgbClr>
                </a:gs>
                <a:gs pos="53000">
                  <a:srgbClr val="0B3774"/>
                </a:gs>
              </a:gsLst>
              <a:lin ang="18900000" scaled="0"/>
            </a:gra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C2E89E1-293E-4D66-9D59-31FA1FC9019A}"/>
                </a:ext>
              </a:extLst>
            </p:cNvPr>
            <p:cNvSpPr/>
            <p:nvPr/>
          </p:nvSpPr>
          <p:spPr>
            <a:xfrm>
              <a:off x="934624" y="242986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chemeClr val="bg1"/>
                  </a:solidFill>
                </a:rPr>
                <a:t>添加标题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9511D98-1B91-4B7E-B314-259D5E96B078}"/>
                </a:ext>
              </a:extLst>
            </p:cNvPr>
            <p:cNvSpPr/>
            <p:nvPr/>
          </p:nvSpPr>
          <p:spPr>
            <a:xfrm>
              <a:off x="1019583" y="1642461"/>
              <a:ext cx="870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sz="2400" dirty="0">
                  <a:solidFill>
                    <a:schemeClr val="bg1"/>
                  </a:solidFill>
                </a:rPr>
                <a:t>1902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D02F40DD-6AF6-4A0B-95EA-3BE97E9759F5}"/>
                </a:ext>
              </a:extLst>
            </p:cNvPr>
            <p:cNvSpPr/>
            <p:nvPr/>
          </p:nvSpPr>
          <p:spPr>
            <a:xfrm>
              <a:off x="2501900" y="2451100"/>
              <a:ext cx="330200" cy="330200"/>
            </a:xfrm>
            <a:custGeom>
              <a:avLst/>
              <a:gdLst>
                <a:gd name="connsiteX0" fmla="*/ 0 w 330200"/>
                <a:gd name="connsiteY0" fmla="*/ 330200 h 330200"/>
                <a:gd name="connsiteX1" fmla="*/ 330200 w 330200"/>
                <a:gd name="connsiteY1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 h="330200">
                  <a:moveTo>
                    <a:pt x="0" y="330200"/>
                  </a:moveTo>
                  <a:lnTo>
                    <a:pt x="330200" y="0"/>
                  </a:lnTo>
                </a:path>
              </a:pathLst>
            </a:custGeom>
            <a:noFill/>
            <a:ln>
              <a:solidFill>
                <a:srgbClr val="BD9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F112C98-A7E7-4EF0-9EFF-AA3D12C6AAF1}"/>
                </a:ext>
              </a:extLst>
            </p:cNvPr>
            <p:cNvSpPr/>
            <p:nvPr/>
          </p:nvSpPr>
          <p:spPr>
            <a:xfrm>
              <a:off x="3347624" y="242986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chemeClr val="bg1"/>
                  </a:solidFill>
                </a:rPr>
                <a:t>添加标题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15E3EFB-A276-45E6-A098-8BEAD71EBF38}"/>
                </a:ext>
              </a:extLst>
            </p:cNvPr>
            <p:cNvSpPr/>
            <p:nvPr/>
          </p:nvSpPr>
          <p:spPr>
            <a:xfrm>
              <a:off x="3432583" y="1642461"/>
              <a:ext cx="870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sz="2400" dirty="0">
                  <a:solidFill>
                    <a:schemeClr val="bg1"/>
                  </a:solidFill>
                </a:rPr>
                <a:t>2022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43F93870-C270-4CC6-A8EC-8A90DE98513B}"/>
                </a:ext>
              </a:extLst>
            </p:cNvPr>
            <p:cNvSpPr/>
            <p:nvPr/>
          </p:nvSpPr>
          <p:spPr>
            <a:xfrm>
              <a:off x="4660900" y="2451100"/>
              <a:ext cx="330200" cy="330200"/>
            </a:xfrm>
            <a:custGeom>
              <a:avLst/>
              <a:gdLst>
                <a:gd name="connsiteX0" fmla="*/ 0 w 330200"/>
                <a:gd name="connsiteY0" fmla="*/ 330200 h 330200"/>
                <a:gd name="connsiteX1" fmla="*/ 330200 w 330200"/>
                <a:gd name="connsiteY1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 h="330200">
                  <a:moveTo>
                    <a:pt x="0" y="330200"/>
                  </a:moveTo>
                  <a:lnTo>
                    <a:pt x="330200" y="0"/>
                  </a:lnTo>
                </a:path>
              </a:pathLst>
            </a:custGeom>
            <a:noFill/>
            <a:ln>
              <a:solidFill>
                <a:srgbClr val="BD9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CCBE026-4655-49C4-9142-9DA34CC6CEA1}"/>
                </a:ext>
              </a:extLst>
            </p:cNvPr>
            <p:cNvSpPr/>
            <p:nvPr/>
          </p:nvSpPr>
          <p:spPr>
            <a:xfrm>
              <a:off x="5341524" y="242986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chemeClr val="bg1"/>
                  </a:solidFill>
                </a:rPr>
                <a:t>添加标题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1E51E4C-D991-43DE-A181-131A6E913B11}"/>
                </a:ext>
              </a:extLst>
            </p:cNvPr>
            <p:cNvSpPr/>
            <p:nvPr/>
          </p:nvSpPr>
          <p:spPr>
            <a:xfrm>
              <a:off x="5426483" y="1642461"/>
              <a:ext cx="870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sz="2400" dirty="0">
                  <a:solidFill>
                    <a:schemeClr val="bg1"/>
                  </a:solidFill>
                </a:rPr>
                <a:t>1902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2C7F2566-7731-435D-8D5F-DBFA0A426548}"/>
                </a:ext>
              </a:extLst>
            </p:cNvPr>
            <p:cNvSpPr/>
            <p:nvPr/>
          </p:nvSpPr>
          <p:spPr>
            <a:xfrm>
              <a:off x="6718300" y="2451100"/>
              <a:ext cx="330200" cy="330200"/>
            </a:xfrm>
            <a:custGeom>
              <a:avLst/>
              <a:gdLst>
                <a:gd name="connsiteX0" fmla="*/ 0 w 330200"/>
                <a:gd name="connsiteY0" fmla="*/ 330200 h 330200"/>
                <a:gd name="connsiteX1" fmla="*/ 330200 w 330200"/>
                <a:gd name="connsiteY1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 h="330200">
                  <a:moveTo>
                    <a:pt x="0" y="330200"/>
                  </a:moveTo>
                  <a:lnTo>
                    <a:pt x="330200" y="0"/>
                  </a:lnTo>
                </a:path>
              </a:pathLst>
            </a:custGeom>
            <a:noFill/>
            <a:ln>
              <a:solidFill>
                <a:srgbClr val="BD9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E621D98-8D44-4D20-BAEE-5E4F7C74530A}"/>
                </a:ext>
              </a:extLst>
            </p:cNvPr>
            <p:cNvSpPr/>
            <p:nvPr/>
          </p:nvSpPr>
          <p:spPr>
            <a:xfrm>
              <a:off x="7398924" y="242986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chemeClr val="bg1"/>
                  </a:solidFill>
                </a:rPr>
                <a:t>添加标题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E8A3A81-2064-49E4-AF70-5C6D3D34632E}"/>
                </a:ext>
              </a:extLst>
            </p:cNvPr>
            <p:cNvSpPr/>
            <p:nvPr/>
          </p:nvSpPr>
          <p:spPr>
            <a:xfrm>
              <a:off x="7483883" y="1642461"/>
              <a:ext cx="870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sz="2400" dirty="0">
                  <a:solidFill>
                    <a:schemeClr val="bg1"/>
                  </a:solidFill>
                </a:rPr>
                <a:t>2022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BFE0004E-B998-4F39-951D-91B9B68C4941}"/>
                </a:ext>
              </a:extLst>
            </p:cNvPr>
            <p:cNvSpPr/>
            <p:nvPr/>
          </p:nvSpPr>
          <p:spPr>
            <a:xfrm>
              <a:off x="8775700" y="2451100"/>
              <a:ext cx="330200" cy="330200"/>
            </a:xfrm>
            <a:custGeom>
              <a:avLst/>
              <a:gdLst>
                <a:gd name="connsiteX0" fmla="*/ 0 w 330200"/>
                <a:gd name="connsiteY0" fmla="*/ 330200 h 330200"/>
                <a:gd name="connsiteX1" fmla="*/ 330200 w 330200"/>
                <a:gd name="connsiteY1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 h="330200">
                  <a:moveTo>
                    <a:pt x="0" y="330200"/>
                  </a:moveTo>
                  <a:lnTo>
                    <a:pt x="330200" y="0"/>
                  </a:lnTo>
                </a:path>
              </a:pathLst>
            </a:custGeom>
            <a:noFill/>
            <a:ln>
              <a:solidFill>
                <a:srgbClr val="BD9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271739E-F0A4-462B-9F33-1389F9C3E9C8}"/>
                </a:ext>
              </a:extLst>
            </p:cNvPr>
            <p:cNvSpPr/>
            <p:nvPr/>
          </p:nvSpPr>
          <p:spPr>
            <a:xfrm>
              <a:off x="9418224" y="242986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chemeClr val="bg1"/>
                  </a:solidFill>
                </a:rPr>
                <a:t>添加标题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CBF1B32-B345-4D02-A598-3EBD36708012}"/>
                </a:ext>
              </a:extLst>
            </p:cNvPr>
            <p:cNvSpPr/>
            <p:nvPr/>
          </p:nvSpPr>
          <p:spPr>
            <a:xfrm>
              <a:off x="9503183" y="1642461"/>
              <a:ext cx="870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sz="2400" dirty="0">
                  <a:solidFill>
                    <a:schemeClr val="bg1"/>
                  </a:solidFill>
                </a:rPr>
                <a:t>1902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27B8B01-53BE-44AE-897E-AE1BBEFB31F9}"/>
              </a:ext>
            </a:extLst>
          </p:cNvPr>
          <p:cNvGrpSpPr/>
          <p:nvPr/>
        </p:nvGrpSpPr>
        <p:grpSpPr>
          <a:xfrm>
            <a:off x="939800" y="2794000"/>
            <a:ext cx="1987550" cy="3060700"/>
            <a:chOff x="1028700" y="2616200"/>
            <a:chExt cx="1987550" cy="3060700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E057AE5F-A996-444D-B587-94508F33C5AD}"/>
                </a:ext>
              </a:extLst>
            </p:cNvPr>
            <p:cNvSpPr/>
            <p:nvPr/>
          </p:nvSpPr>
          <p:spPr>
            <a:xfrm>
              <a:off x="1072904" y="4723907"/>
              <a:ext cx="1453740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您的文本后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F4592998-6CFA-416B-8863-B86E13B43FFD}"/>
                </a:ext>
              </a:extLst>
            </p:cNvPr>
            <p:cNvSpPr/>
            <p:nvPr/>
          </p:nvSpPr>
          <p:spPr>
            <a:xfrm>
              <a:off x="3016250" y="2616200"/>
              <a:ext cx="0" cy="3060700"/>
            </a:xfrm>
            <a:custGeom>
              <a:avLst/>
              <a:gdLst>
                <a:gd name="connsiteX0" fmla="*/ 0 w 0"/>
                <a:gd name="connsiteY0" fmla="*/ 0 h 3060700"/>
                <a:gd name="connsiteX1" fmla="*/ 0 w 0"/>
                <a:gd name="connsiteY1" fmla="*/ 3060700 h 306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60700">
                  <a:moveTo>
                    <a:pt x="0" y="0"/>
                  </a:moveTo>
                  <a:lnTo>
                    <a:pt x="0" y="3060700"/>
                  </a:lnTo>
                </a:path>
              </a:pathLst>
            </a:custGeom>
            <a:noFill/>
            <a:ln>
              <a:solidFill>
                <a:srgbClr val="BD934E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467A3769-A45D-44D0-8927-385C29BEC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l="4038" t="6525" r="6397" b="6397"/>
            <a:stretch>
              <a:fillRect/>
            </a:stretch>
          </p:blipFill>
          <p:spPr>
            <a:xfrm>
              <a:off x="1028700" y="3352972"/>
              <a:ext cx="1689100" cy="1188357"/>
            </a:xfrm>
            <a:custGeom>
              <a:avLst/>
              <a:gdLst>
                <a:gd name="connsiteX0" fmla="*/ 0 w 2387600"/>
                <a:gd name="connsiteY0" fmla="*/ 0 h 1975759"/>
                <a:gd name="connsiteX1" fmla="*/ 2387600 w 2387600"/>
                <a:gd name="connsiteY1" fmla="*/ 0 h 1975759"/>
                <a:gd name="connsiteX2" fmla="*/ 2387600 w 2387600"/>
                <a:gd name="connsiteY2" fmla="*/ 1975759 h 1975759"/>
                <a:gd name="connsiteX3" fmla="*/ 0 w 2387600"/>
                <a:gd name="connsiteY3" fmla="*/ 1975759 h 197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600" h="1975759">
                  <a:moveTo>
                    <a:pt x="0" y="0"/>
                  </a:moveTo>
                  <a:lnTo>
                    <a:pt x="2387600" y="0"/>
                  </a:lnTo>
                  <a:lnTo>
                    <a:pt x="2387600" y="1975759"/>
                  </a:lnTo>
                  <a:lnTo>
                    <a:pt x="0" y="1975759"/>
                  </a:lnTo>
                  <a:close/>
                </a:path>
              </a:pathLst>
            </a:cu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CF70D91-FDF1-4797-833B-9BC47F68EB33}"/>
              </a:ext>
            </a:extLst>
          </p:cNvPr>
          <p:cNvGrpSpPr/>
          <p:nvPr/>
        </p:nvGrpSpPr>
        <p:grpSpPr>
          <a:xfrm>
            <a:off x="3225799" y="2794000"/>
            <a:ext cx="1854201" cy="3060700"/>
            <a:chOff x="3314699" y="2616200"/>
            <a:chExt cx="1854201" cy="3060700"/>
          </a:xfrm>
        </p:grpSpPr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FE2C4061-43EA-47AF-842E-8EABC144E1AE}"/>
                </a:ext>
              </a:extLst>
            </p:cNvPr>
            <p:cNvSpPr/>
            <p:nvPr/>
          </p:nvSpPr>
          <p:spPr>
            <a:xfrm>
              <a:off x="5168900" y="2616200"/>
              <a:ext cx="0" cy="3060700"/>
            </a:xfrm>
            <a:custGeom>
              <a:avLst/>
              <a:gdLst>
                <a:gd name="connsiteX0" fmla="*/ 0 w 0"/>
                <a:gd name="connsiteY0" fmla="*/ 0 h 3060700"/>
                <a:gd name="connsiteX1" fmla="*/ 0 w 0"/>
                <a:gd name="connsiteY1" fmla="*/ 3060700 h 306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60700">
                  <a:moveTo>
                    <a:pt x="0" y="0"/>
                  </a:moveTo>
                  <a:lnTo>
                    <a:pt x="0" y="3060700"/>
                  </a:lnTo>
                </a:path>
              </a:pathLst>
            </a:custGeom>
            <a:noFill/>
            <a:ln>
              <a:solidFill>
                <a:srgbClr val="BD934E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495F6E9D-C52D-4DE3-907C-12E0BC875D2B}"/>
                </a:ext>
              </a:extLst>
            </p:cNvPr>
            <p:cNvSpPr/>
            <p:nvPr/>
          </p:nvSpPr>
          <p:spPr>
            <a:xfrm>
              <a:off x="3429654" y="4723907"/>
              <a:ext cx="1453740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您的文本后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3752BCA6-C2CE-47C3-854A-9EECD932C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4699" y="3352972"/>
              <a:ext cx="1682752" cy="1188358"/>
            </a:xfrm>
            <a:custGeom>
              <a:avLst/>
              <a:gdLst>
                <a:gd name="connsiteX0" fmla="*/ 0 w 2387600"/>
                <a:gd name="connsiteY0" fmla="*/ 0 h 1975759"/>
                <a:gd name="connsiteX1" fmla="*/ 2387600 w 2387600"/>
                <a:gd name="connsiteY1" fmla="*/ 0 h 1975759"/>
                <a:gd name="connsiteX2" fmla="*/ 2387600 w 2387600"/>
                <a:gd name="connsiteY2" fmla="*/ 1975759 h 1975759"/>
                <a:gd name="connsiteX3" fmla="*/ 0 w 2387600"/>
                <a:gd name="connsiteY3" fmla="*/ 1975759 h 197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600" h="1975759">
                  <a:moveTo>
                    <a:pt x="0" y="0"/>
                  </a:moveTo>
                  <a:lnTo>
                    <a:pt x="2387600" y="0"/>
                  </a:lnTo>
                  <a:lnTo>
                    <a:pt x="2387600" y="1975759"/>
                  </a:lnTo>
                  <a:lnTo>
                    <a:pt x="0" y="1975759"/>
                  </a:lnTo>
                  <a:close/>
                </a:path>
              </a:pathLst>
            </a:cu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AC024DA-25FC-40ED-89CF-33E703BEADEB}"/>
              </a:ext>
            </a:extLst>
          </p:cNvPr>
          <p:cNvGrpSpPr/>
          <p:nvPr/>
        </p:nvGrpSpPr>
        <p:grpSpPr>
          <a:xfrm>
            <a:off x="5346943" y="2794000"/>
            <a:ext cx="1822207" cy="3060700"/>
            <a:chOff x="5435843" y="2616200"/>
            <a:chExt cx="1822207" cy="3060700"/>
          </a:xfrm>
        </p:grpSpPr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3512A421-599C-4165-B9B4-DD872F5BFCA7}"/>
                </a:ext>
              </a:extLst>
            </p:cNvPr>
            <p:cNvSpPr/>
            <p:nvPr/>
          </p:nvSpPr>
          <p:spPr>
            <a:xfrm>
              <a:off x="7258050" y="2616200"/>
              <a:ext cx="0" cy="3060700"/>
            </a:xfrm>
            <a:custGeom>
              <a:avLst/>
              <a:gdLst>
                <a:gd name="connsiteX0" fmla="*/ 0 w 0"/>
                <a:gd name="connsiteY0" fmla="*/ 0 h 3060700"/>
                <a:gd name="connsiteX1" fmla="*/ 0 w 0"/>
                <a:gd name="connsiteY1" fmla="*/ 3060700 h 306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60700">
                  <a:moveTo>
                    <a:pt x="0" y="0"/>
                  </a:moveTo>
                  <a:lnTo>
                    <a:pt x="0" y="3060700"/>
                  </a:lnTo>
                </a:path>
              </a:pathLst>
            </a:custGeom>
            <a:noFill/>
            <a:ln>
              <a:solidFill>
                <a:srgbClr val="BD934E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B0EBEA7-1595-45B6-936B-C0A3B04D7C7B}"/>
                </a:ext>
              </a:extLst>
            </p:cNvPr>
            <p:cNvSpPr/>
            <p:nvPr/>
          </p:nvSpPr>
          <p:spPr>
            <a:xfrm>
              <a:off x="5524506" y="4723907"/>
              <a:ext cx="1453740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您的文本后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D3C603A6-8F74-4628-98D3-58E47059D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5843" y="3352971"/>
              <a:ext cx="1688200" cy="1188357"/>
            </a:xfrm>
            <a:custGeom>
              <a:avLst/>
              <a:gdLst>
                <a:gd name="connsiteX0" fmla="*/ 0 w 2387600"/>
                <a:gd name="connsiteY0" fmla="*/ 0 h 1975759"/>
                <a:gd name="connsiteX1" fmla="*/ 2387600 w 2387600"/>
                <a:gd name="connsiteY1" fmla="*/ 0 h 1975759"/>
                <a:gd name="connsiteX2" fmla="*/ 2387600 w 2387600"/>
                <a:gd name="connsiteY2" fmla="*/ 1975759 h 1975759"/>
                <a:gd name="connsiteX3" fmla="*/ 0 w 2387600"/>
                <a:gd name="connsiteY3" fmla="*/ 1975759 h 197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600" h="1975759">
                  <a:moveTo>
                    <a:pt x="0" y="0"/>
                  </a:moveTo>
                  <a:lnTo>
                    <a:pt x="2387600" y="0"/>
                  </a:lnTo>
                  <a:lnTo>
                    <a:pt x="2387600" y="1975759"/>
                  </a:lnTo>
                  <a:lnTo>
                    <a:pt x="0" y="1975759"/>
                  </a:lnTo>
                  <a:close/>
                </a:path>
              </a:pathLst>
            </a:cu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2E385D7-EBFA-44E8-83A1-9E01979DDA65}"/>
              </a:ext>
            </a:extLst>
          </p:cNvPr>
          <p:cNvGrpSpPr/>
          <p:nvPr/>
        </p:nvGrpSpPr>
        <p:grpSpPr>
          <a:xfrm>
            <a:off x="7417042" y="2794000"/>
            <a:ext cx="1841258" cy="3060700"/>
            <a:chOff x="7505942" y="2616200"/>
            <a:chExt cx="1841258" cy="3060700"/>
          </a:xfrm>
        </p:grpSpPr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B20AA400-CEA9-4594-8960-0DC80681506A}"/>
                </a:ext>
              </a:extLst>
            </p:cNvPr>
            <p:cNvSpPr/>
            <p:nvPr/>
          </p:nvSpPr>
          <p:spPr>
            <a:xfrm>
              <a:off x="9347200" y="2616200"/>
              <a:ext cx="0" cy="3060700"/>
            </a:xfrm>
            <a:custGeom>
              <a:avLst/>
              <a:gdLst>
                <a:gd name="connsiteX0" fmla="*/ 0 w 0"/>
                <a:gd name="connsiteY0" fmla="*/ 0 h 3060700"/>
                <a:gd name="connsiteX1" fmla="*/ 0 w 0"/>
                <a:gd name="connsiteY1" fmla="*/ 3060700 h 306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60700">
                  <a:moveTo>
                    <a:pt x="0" y="0"/>
                  </a:moveTo>
                  <a:lnTo>
                    <a:pt x="0" y="3060700"/>
                  </a:lnTo>
                </a:path>
              </a:pathLst>
            </a:custGeom>
            <a:noFill/>
            <a:ln>
              <a:solidFill>
                <a:srgbClr val="BD934E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87ED8D13-F447-4EE7-AFF3-DEBF5C36CD8A}"/>
                </a:ext>
              </a:extLst>
            </p:cNvPr>
            <p:cNvSpPr/>
            <p:nvPr/>
          </p:nvSpPr>
          <p:spPr>
            <a:xfrm>
              <a:off x="7620005" y="4723907"/>
              <a:ext cx="1453740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您的文本后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D4B30574-3D66-494C-8EBB-C1D007D0A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942" y="3352971"/>
              <a:ext cx="1688200" cy="1188358"/>
            </a:xfrm>
            <a:custGeom>
              <a:avLst/>
              <a:gdLst>
                <a:gd name="connsiteX0" fmla="*/ 0 w 2387600"/>
                <a:gd name="connsiteY0" fmla="*/ 0 h 1975759"/>
                <a:gd name="connsiteX1" fmla="*/ 2387600 w 2387600"/>
                <a:gd name="connsiteY1" fmla="*/ 0 h 1975759"/>
                <a:gd name="connsiteX2" fmla="*/ 2387600 w 2387600"/>
                <a:gd name="connsiteY2" fmla="*/ 1975759 h 1975759"/>
                <a:gd name="connsiteX3" fmla="*/ 0 w 2387600"/>
                <a:gd name="connsiteY3" fmla="*/ 1975759 h 197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600" h="1975759">
                  <a:moveTo>
                    <a:pt x="0" y="0"/>
                  </a:moveTo>
                  <a:lnTo>
                    <a:pt x="2387600" y="0"/>
                  </a:lnTo>
                  <a:lnTo>
                    <a:pt x="2387600" y="1975759"/>
                  </a:lnTo>
                  <a:lnTo>
                    <a:pt x="0" y="1975759"/>
                  </a:lnTo>
                  <a:close/>
                </a:path>
              </a:pathLst>
            </a:cu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E736254-52C8-4742-8DEE-CCB0B19E1DA6}"/>
              </a:ext>
            </a:extLst>
          </p:cNvPr>
          <p:cNvGrpSpPr/>
          <p:nvPr/>
        </p:nvGrpSpPr>
        <p:grpSpPr>
          <a:xfrm>
            <a:off x="9449041" y="3530771"/>
            <a:ext cx="1692722" cy="2160063"/>
            <a:chOff x="9537941" y="3352971"/>
            <a:chExt cx="1692722" cy="2160063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C9D0C2A2-F9CF-481B-9BEC-A0CF611A43F0}"/>
                </a:ext>
              </a:extLst>
            </p:cNvPr>
            <p:cNvSpPr/>
            <p:nvPr/>
          </p:nvSpPr>
          <p:spPr>
            <a:xfrm>
              <a:off x="9655621" y="4723907"/>
              <a:ext cx="1453740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您的文本后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0C3D3CF-1F3F-43EB-85CE-BBCA6BBEC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7941" y="3352971"/>
              <a:ext cx="1692722" cy="1188357"/>
            </a:xfrm>
            <a:prstGeom prst="rect">
              <a:avLst/>
            </a:prstGeom>
          </p:spPr>
        </p:pic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D9F170E9-62D6-E74F-8FDD-F67E6D8EEAF9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38" name="图片 37" descr="G:\2021\校庆\PPT\logo-08.pnglogo-08">
            <a:extLst>
              <a:ext uri="{FF2B5EF4-FFF2-40B4-BE49-F238E27FC236}">
                <a16:creationId xmlns:a16="http://schemas.microsoft.com/office/drawing/2014/main" id="{ECEB9D7C-DDE6-BC40-91F7-824F942F45B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2494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id="{5298AA93-56E8-4FF1-BECA-683D02674767}"/>
              </a:ext>
            </a:extLst>
          </p:cNvPr>
          <p:cNvSpPr/>
          <p:nvPr/>
        </p:nvSpPr>
        <p:spPr>
          <a:xfrm rot="19424615">
            <a:off x="6813354" y="1558415"/>
            <a:ext cx="4794088" cy="4794090"/>
          </a:xfrm>
          <a:prstGeom prst="ellipse">
            <a:avLst/>
          </a:prstGeom>
          <a:ln>
            <a:gradFill flip="none" rotWithShape="1">
              <a:gsLst>
                <a:gs pos="9000">
                  <a:srgbClr val="BD934E">
                    <a:alpha val="0"/>
                  </a:srgbClr>
                </a:gs>
                <a:gs pos="100000">
                  <a:srgbClr val="BD934E"/>
                </a:gs>
              </a:gsLst>
              <a:lin ang="0" scaled="0"/>
              <a:tileRect/>
            </a:gradFill>
            <a:headEnd type="triangl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C8E4008C-163F-47A7-BF77-B8C28275AEEE}"/>
              </a:ext>
            </a:extLst>
          </p:cNvPr>
          <p:cNvSpPr/>
          <p:nvPr/>
        </p:nvSpPr>
        <p:spPr>
          <a:xfrm rot="9667155">
            <a:off x="544266" y="966629"/>
            <a:ext cx="5682464" cy="5682462"/>
          </a:xfrm>
          <a:prstGeom prst="ellipse">
            <a:avLst/>
          </a:prstGeom>
          <a:ln>
            <a:gradFill flip="none" rotWithShape="1">
              <a:gsLst>
                <a:gs pos="13000">
                  <a:srgbClr val="BD934E">
                    <a:alpha val="0"/>
                  </a:srgbClr>
                </a:gs>
                <a:gs pos="100000">
                  <a:srgbClr val="BD934E"/>
                </a:gs>
              </a:gsLst>
              <a:lin ang="0" scaled="1"/>
              <a:tileRect/>
            </a:gradFill>
            <a:headEnd type="triangl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82D2E2A-81DE-481A-BB83-C2A3610075FA}"/>
              </a:ext>
            </a:extLst>
          </p:cNvPr>
          <p:cNvGrpSpPr/>
          <p:nvPr/>
        </p:nvGrpSpPr>
        <p:grpSpPr>
          <a:xfrm>
            <a:off x="1634680" y="2257554"/>
            <a:ext cx="1843976" cy="1843976"/>
            <a:chOff x="1957328" y="2232154"/>
            <a:chExt cx="1843976" cy="1843976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04B6C55F-FE2B-4551-9A44-C4CC38A605E2}"/>
                </a:ext>
              </a:extLst>
            </p:cNvPr>
            <p:cNvSpPr/>
            <p:nvPr/>
          </p:nvSpPr>
          <p:spPr>
            <a:xfrm>
              <a:off x="1957328" y="2232154"/>
              <a:ext cx="1843976" cy="1843976"/>
            </a:xfrm>
            <a:prstGeom prst="ellipse">
              <a:avLst/>
            </a:prstGeom>
            <a:solidFill>
              <a:srgbClr val="06275E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8997C8A1-FD2C-4C7F-BCF0-62A449BE0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89042" y="2741802"/>
              <a:ext cx="799280" cy="799280"/>
            </a:xfrm>
            <a:prstGeom prst="rect">
              <a:avLst/>
            </a:prstGeom>
          </p:spPr>
        </p:pic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B125FF2-F5B1-4FC5-9744-65C250F4640F}"/>
              </a:ext>
            </a:extLst>
          </p:cNvPr>
          <p:cNvGrpSpPr/>
          <p:nvPr/>
        </p:nvGrpSpPr>
        <p:grpSpPr>
          <a:xfrm>
            <a:off x="1262782" y="4356101"/>
            <a:ext cx="2587772" cy="1317626"/>
            <a:chOff x="1791290" y="1780605"/>
            <a:chExt cx="1955824" cy="1317626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0FA4F180-BF0B-4C1A-90FC-1FAF8A5773EE}"/>
                </a:ext>
              </a:extLst>
            </p:cNvPr>
            <p:cNvSpPr/>
            <p:nvPr/>
          </p:nvSpPr>
          <p:spPr>
            <a:xfrm>
              <a:off x="1791290" y="2309104"/>
              <a:ext cx="1955824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DFC3E8C-D1D4-4CFD-A6A9-C62D81C43261}"/>
                </a:ext>
              </a:extLst>
            </p:cNvPr>
            <p:cNvSpPr/>
            <p:nvPr/>
          </p:nvSpPr>
          <p:spPr>
            <a:xfrm>
              <a:off x="1924030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3A55DA01-34C4-4444-8246-8D0919C83C71}"/>
              </a:ext>
            </a:extLst>
          </p:cNvPr>
          <p:cNvGrpSpPr/>
          <p:nvPr/>
        </p:nvGrpSpPr>
        <p:grpSpPr>
          <a:xfrm>
            <a:off x="4951224" y="4356101"/>
            <a:ext cx="2587772" cy="1317626"/>
            <a:chOff x="1791290" y="1780605"/>
            <a:chExt cx="1955824" cy="1317626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D57AA655-9299-49BF-B720-BE49269A81EC}"/>
                </a:ext>
              </a:extLst>
            </p:cNvPr>
            <p:cNvSpPr/>
            <p:nvPr/>
          </p:nvSpPr>
          <p:spPr>
            <a:xfrm>
              <a:off x="1791290" y="2309104"/>
              <a:ext cx="1955824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6CAC5C36-FE8E-44AF-BD04-784CD6B6CB57}"/>
                </a:ext>
              </a:extLst>
            </p:cNvPr>
            <p:cNvSpPr/>
            <p:nvPr/>
          </p:nvSpPr>
          <p:spPr>
            <a:xfrm>
              <a:off x="1924030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D80ECA0B-D3F3-458B-8B51-F2F68258BFCA}"/>
              </a:ext>
            </a:extLst>
          </p:cNvPr>
          <p:cNvGrpSpPr/>
          <p:nvPr/>
        </p:nvGrpSpPr>
        <p:grpSpPr>
          <a:xfrm>
            <a:off x="8378411" y="4356101"/>
            <a:ext cx="2587772" cy="1317626"/>
            <a:chOff x="1791290" y="1780605"/>
            <a:chExt cx="1955824" cy="1317626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672006E1-AC0D-4125-98A7-386FC7800823}"/>
                </a:ext>
              </a:extLst>
            </p:cNvPr>
            <p:cNvSpPr/>
            <p:nvPr/>
          </p:nvSpPr>
          <p:spPr>
            <a:xfrm>
              <a:off x="1791290" y="2309104"/>
              <a:ext cx="1955824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75DA658E-6D95-4EB0-8A26-F822F44C3D4C}"/>
                </a:ext>
              </a:extLst>
            </p:cNvPr>
            <p:cNvSpPr/>
            <p:nvPr/>
          </p:nvSpPr>
          <p:spPr>
            <a:xfrm>
              <a:off x="1924030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7F8635C-65A4-4749-A676-CF65D3EC8FF0}"/>
              </a:ext>
            </a:extLst>
          </p:cNvPr>
          <p:cNvGrpSpPr/>
          <p:nvPr/>
        </p:nvGrpSpPr>
        <p:grpSpPr>
          <a:xfrm>
            <a:off x="8750309" y="2257554"/>
            <a:ext cx="1843976" cy="1843976"/>
            <a:chOff x="8634194" y="2257554"/>
            <a:chExt cx="1843976" cy="1843976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0DCA3F0E-7B2D-4BF2-ACB0-2326246F8803}"/>
                </a:ext>
              </a:extLst>
            </p:cNvPr>
            <p:cNvSpPr/>
            <p:nvPr/>
          </p:nvSpPr>
          <p:spPr>
            <a:xfrm>
              <a:off x="8634194" y="2257554"/>
              <a:ext cx="1843976" cy="1843976"/>
            </a:xfrm>
            <a:prstGeom prst="ellipse">
              <a:avLst/>
            </a:prstGeom>
            <a:solidFill>
              <a:srgbClr val="06275E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40" name="图形 39">
              <a:extLst>
                <a:ext uri="{FF2B5EF4-FFF2-40B4-BE49-F238E27FC236}">
                  <a16:creationId xmlns:a16="http://schemas.microsoft.com/office/drawing/2014/main" id="{B0889414-2E01-4233-97B5-1C9265076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5523" y="2842590"/>
              <a:ext cx="731188" cy="673904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38E53C-4B7E-41AB-9CF1-5AFA7030F8B1}"/>
              </a:ext>
            </a:extLst>
          </p:cNvPr>
          <p:cNvGrpSpPr/>
          <p:nvPr/>
        </p:nvGrpSpPr>
        <p:grpSpPr>
          <a:xfrm>
            <a:off x="5323122" y="2257554"/>
            <a:ext cx="1843976" cy="1843976"/>
            <a:chOff x="5497294" y="2257554"/>
            <a:chExt cx="1843976" cy="1843976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DF64C193-97E2-4ABD-88A1-9AE520A61DBE}"/>
                </a:ext>
              </a:extLst>
            </p:cNvPr>
            <p:cNvSpPr/>
            <p:nvPr/>
          </p:nvSpPr>
          <p:spPr>
            <a:xfrm>
              <a:off x="5497294" y="2257554"/>
              <a:ext cx="1843976" cy="1843976"/>
            </a:xfrm>
            <a:prstGeom prst="ellipse">
              <a:avLst/>
            </a:prstGeom>
            <a:solidFill>
              <a:srgbClr val="06275E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CC47C783-B041-4D08-AA50-1C16D8AC0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64441" y="2719318"/>
              <a:ext cx="709682" cy="709682"/>
            </a:xfrm>
            <a:prstGeom prst="rect">
              <a:avLst/>
            </a:prstGeom>
          </p:spPr>
        </p:pic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F6FF787B-BABA-774A-AD2B-DA4385B212F6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3" name="图片 22" descr="G:\2021\校庆\PPT\logo-08.pnglogo-08">
            <a:extLst>
              <a:ext uri="{FF2B5EF4-FFF2-40B4-BE49-F238E27FC236}">
                <a16:creationId xmlns:a16="http://schemas.microsoft.com/office/drawing/2014/main" id="{4C467663-23F8-FB4C-B731-482D855FBE7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2561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16329C1E-C431-43C6-B1CF-CE78F0058AC6}"/>
              </a:ext>
            </a:extLst>
          </p:cNvPr>
          <p:cNvSpPr/>
          <p:nvPr/>
        </p:nvSpPr>
        <p:spPr>
          <a:xfrm>
            <a:off x="788322" y="4410444"/>
            <a:ext cx="2702582" cy="2112738"/>
          </a:xfrm>
          <a:prstGeom prst="rect">
            <a:avLst/>
          </a:prstGeom>
          <a:gradFill flip="none" rotWithShape="1">
            <a:gsLst>
              <a:gs pos="48000">
                <a:srgbClr val="BD934E">
                  <a:alpha val="25000"/>
                </a:srgbClr>
              </a:gs>
              <a:gs pos="0">
                <a:srgbClr val="BD934E">
                  <a:alpha val="0"/>
                </a:srgbClr>
              </a:gs>
              <a:gs pos="100000">
                <a:srgbClr val="BD934E"/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0E4C918-516E-43E7-94CF-DC08B454CCA3}"/>
              </a:ext>
            </a:extLst>
          </p:cNvPr>
          <p:cNvSpPr/>
          <p:nvPr/>
        </p:nvSpPr>
        <p:spPr>
          <a:xfrm>
            <a:off x="4585055" y="3357358"/>
            <a:ext cx="2702582" cy="2588466"/>
          </a:xfrm>
          <a:prstGeom prst="rect">
            <a:avLst/>
          </a:prstGeom>
          <a:gradFill flip="none" rotWithShape="1">
            <a:gsLst>
              <a:gs pos="48000">
                <a:srgbClr val="BD934E">
                  <a:alpha val="25000"/>
                </a:srgbClr>
              </a:gs>
              <a:gs pos="0">
                <a:srgbClr val="BD934E">
                  <a:alpha val="0"/>
                </a:srgbClr>
              </a:gs>
              <a:gs pos="100000">
                <a:srgbClr val="BD934E"/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824CE26-FC24-4AC7-BE4F-D9B3F687E80A}"/>
              </a:ext>
            </a:extLst>
          </p:cNvPr>
          <p:cNvSpPr/>
          <p:nvPr/>
        </p:nvSpPr>
        <p:spPr>
          <a:xfrm>
            <a:off x="8526704" y="2361293"/>
            <a:ext cx="2702582" cy="3580887"/>
          </a:xfrm>
          <a:prstGeom prst="rect">
            <a:avLst/>
          </a:prstGeom>
          <a:gradFill flip="none" rotWithShape="1">
            <a:gsLst>
              <a:gs pos="48000">
                <a:srgbClr val="BD934E">
                  <a:alpha val="25000"/>
                </a:srgbClr>
              </a:gs>
              <a:gs pos="0">
                <a:srgbClr val="BD934E">
                  <a:alpha val="0"/>
                </a:srgbClr>
              </a:gs>
              <a:gs pos="100000">
                <a:srgbClr val="BD934E"/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9DB3A539-256E-4EAF-800B-2BD2B6B1CA4A}"/>
              </a:ext>
            </a:extLst>
          </p:cNvPr>
          <p:cNvSpPr/>
          <p:nvPr/>
        </p:nvSpPr>
        <p:spPr>
          <a:xfrm>
            <a:off x="480430" y="2504913"/>
            <a:ext cx="11392256" cy="4331316"/>
          </a:xfrm>
          <a:custGeom>
            <a:avLst/>
            <a:gdLst>
              <a:gd name="connsiteX0" fmla="*/ 0 w 7048500"/>
              <a:gd name="connsiteY0" fmla="*/ 2209800 h 2209800"/>
              <a:gd name="connsiteX1" fmla="*/ 1706880 w 7048500"/>
              <a:gd name="connsiteY1" fmla="*/ 1737360 h 2209800"/>
              <a:gd name="connsiteX2" fmla="*/ 2400300 w 7048500"/>
              <a:gd name="connsiteY2" fmla="*/ 1737360 h 2209800"/>
              <a:gd name="connsiteX3" fmla="*/ 4114800 w 7048500"/>
              <a:gd name="connsiteY3" fmla="*/ 1104900 h 2209800"/>
              <a:gd name="connsiteX4" fmla="*/ 4892040 w 7048500"/>
              <a:gd name="connsiteY4" fmla="*/ 1104900 h 2209800"/>
              <a:gd name="connsiteX5" fmla="*/ 7048500 w 7048500"/>
              <a:gd name="connsiteY5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48500" h="2209800">
                <a:moveTo>
                  <a:pt x="0" y="2209800"/>
                </a:moveTo>
                <a:lnTo>
                  <a:pt x="1706880" y="1737360"/>
                </a:lnTo>
                <a:lnTo>
                  <a:pt x="2400300" y="1737360"/>
                </a:lnTo>
                <a:lnTo>
                  <a:pt x="4114800" y="1104900"/>
                </a:lnTo>
                <a:lnTo>
                  <a:pt x="4892040" y="1104900"/>
                </a:lnTo>
                <a:lnTo>
                  <a:pt x="7048500" y="0"/>
                </a:lnTo>
              </a:path>
            </a:pathLst>
          </a:custGeom>
          <a:ln w="12700">
            <a:gradFill flip="none" rotWithShape="1">
              <a:gsLst>
                <a:gs pos="12000">
                  <a:srgbClr val="BD934E">
                    <a:alpha val="0"/>
                  </a:srgbClr>
                </a:gs>
                <a:gs pos="100000">
                  <a:schemeClr val="bg1"/>
                </a:gs>
              </a:gsLst>
              <a:lin ang="0" scaled="1"/>
              <a:tileRect/>
            </a:gradFill>
            <a:headEnd type="triangl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68">
            <a:extLst>
              <a:ext uri="{FF2B5EF4-FFF2-40B4-BE49-F238E27FC236}">
                <a16:creationId xmlns:a16="http://schemas.microsoft.com/office/drawing/2014/main" id="{84A030F3-BE78-4FFB-8EFD-5023A1D0BE25}"/>
              </a:ext>
            </a:extLst>
          </p:cNvPr>
          <p:cNvSpPr>
            <a:spLocks/>
          </p:cNvSpPr>
          <p:nvPr/>
        </p:nvSpPr>
        <p:spPr bwMode="auto">
          <a:xfrm>
            <a:off x="1420511" y="4574743"/>
            <a:ext cx="1273105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5400" b="1" kern="2000" dirty="0">
                <a:solidFill>
                  <a:schemeClr val="bg1"/>
                </a:solidFill>
                <a:sym typeface="Bebas Neue" charset="0"/>
              </a:rPr>
              <a:t>30</a:t>
            </a:r>
            <a:r>
              <a:rPr lang="en-US" sz="2800" b="1" kern="2000" dirty="0">
                <a:solidFill>
                  <a:schemeClr val="bg1"/>
                </a:solidFill>
                <a:sym typeface="Bebas Neue" charset="0"/>
              </a:rPr>
              <a:t>%</a:t>
            </a:r>
            <a:endParaRPr lang="en-US" sz="6600" b="1" kern="2000" dirty="0">
              <a:solidFill>
                <a:schemeClr val="bg1"/>
              </a:solidFill>
              <a:sym typeface="Bebas Neue" charset="0"/>
            </a:endParaRPr>
          </a:p>
        </p:txBody>
      </p:sp>
      <p:sp>
        <p:nvSpPr>
          <p:cNvPr id="28" name="Rectangle 68">
            <a:extLst>
              <a:ext uri="{FF2B5EF4-FFF2-40B4-BE49-F238E27FC236}">
                <a16:creationId xmlns:a16="http://schemas.microsoft.com/office/drawing/2014/main" id="{5AF9F6B3-D23B-46E4-A936-1F1633F79424}"/>
              </a:ext>
            </a:extLst>
          </p:cNvPr>
          <p:cNvSpPr>
            <a:spLocks/>
          </p:cNvSpPr>
          <p:nvPr/>
        </p:nvSpPr>
        <p:spPr bwMode="auto">
          <a:xfrm>
            <a:off x="5361878" y="3593776"/>
            <a:ext cx="1273105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5400" b="1" kern="2000" dirty="0">
                <a:solidFill>
                  <a:schemeClr val="bg1"/>
                </a:solidFill>
                <a:sym typeface="Bebas Neue" charset="0"/>
              </a:rPr>
              <a:t>40</a:t>
            </a:r>
            <a:r>
              <a:rPr lang="en-US" sz="2800" b="1" kern="2000" dirty="0">
                <a:solidFill>
                  <a:schemeClr val="bg1"/>
                </a:solidFill>
                <a:sym typeface="Bebas Neue" charset="0"/>
              </a:rPr>
              <a:t>%</a:t>
            </a:r>
            <a:endParaRPr lang="en-US" sz="6600" b="1" kern="2000" dirty="0">
              <a:solidFill>
                <a:schemeClr val="bg1"/>
              </a:solidFill>
              <a:sym typeface="Bebas Neue" charset="0"/>
            </a:endParaRPr>
          </a:p>
        </p:txBody>
      </p:sp>
      <p:sp>
        <p:nvSpPr>
          <p:cNvPr id="29" name="Rectangle 68">
            <a:extLst>
              <a:ext uri="{FF2B5EF4-FFF2-40B4-BE49-F238E27FC236}">
                <a16:creationId xmlns:a16="http://schemas.microsoft.com/office/drawing/2014/main" id="{5230C952-2A0E-4D14-9569-C886DAC88389}"/>
              </a:ext>
            </a:extLst>
          </p:cNvPr>
          <p:cNvSpPr>
            <a:spLocks/>
          </p:cNvSpPr>
          <p:nvPr/>
        </p:nvSpPr>
        <p:spPr bwMode="auto">
          <a:xfrm>
            <a:off x="9335820" y="2555535"/>
            <a:ext cx="1273105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5400" b="1" kern="2000" dirty="0">
                <a:solidFill>
                  <a:schemeClr val="bg1"/>
                </a:solidFill>
                <a:sym typeface="Bebas Neue" charset="0"/>
              </a:rPr>
              <a:t>80</a:t>
            </a:r>
            <a:r>
              <a:rPr lang="en-US" sz="2800" b="1" kern="2000" dirty="0">
                <a:solidFill>
                  <a:schemeClr val="bg1"/>
                </a:solidFill>
                <a:sym typeface="Bebas Neue" charset="0"/>
              </a:rPr>
              <a:t>%</a:t>
            </a:r>
            <a:endParaRPr lang="en-US" sz="6600" b="1" kern="2000" dirty="0">
              <a:solidFill>
                <a:schemeClr val="bg1"/>
              </a:solidFill>
              <a:sym typeface="Bebas Neue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E6D5103-FC22-4C51-854B-BAFE6C148D8D}"/>
              </a:ext>
            </a:extLst>
          </p:cNvPr>
          <p:cNvGrpSpPr/>
          <p:nvPr/>
        </p:nvGrpSpPr>
        <p:grpSpPr>
          <a:xfrm>
            <a:off x="4496465" y="2039777"/>
            <a:ext cx="2920335" cy="1001360"/>
            <a:chOff x="631600" y="2968693"/>
            <a:chExt cx="2920335" cy="1001360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0D9D45C-DA9C-490C-A0C6-A6FE7A465AD3}"/>
                </a:ext>
              </a:extLst>
            </p:cNvPr>
            <p:cNvSpPr/>
            <p:nvPr/>
          </p:nvSpPr>
          <p:spPr>
            <a:xfrm>
              <a:off x="660882" y="3420992"/>
              <a:ext cx="2891053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106BE67-1E24-4918-B2A7-20CC0F10BAF0}"/>
                </a:ext>
              </a:extLst>
            </p:cNvPr>
            <p:cNvSpPr/>
            <p:nvPr/>
          </p:nvSpPr>
          <p:spPr>
            <a:xfrm>
              <a:off x="631600" y="2968693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D6B46EA3-871D-45DB-8BB9-38CF56D7687D}"/>
              </a:ext>
            </a:extLst>
          </p:cNvPr>
          <p:cNvGrpSpPr/>
          <p:nvPr/>
        </p:nvGrpSpPr>
        <p:grpSpPr>
          <a:xfrm>
            <a:off x="668511" y="3128349"/>
            <a:ext cx="2822393" cy="1001360"/>
            <a:chOff x="631600" y="2968693"/>
            <a:chExt cx="2822393" cy="1001360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E3C9CB95-3705-4B6C-8150-8278ECF337FC}"/>
                </a:ext>
              </a:extLst>
            </p:cNvPr>
            <p:cNvSpPr/>
            <p:nvPr/>
          </p:nvSpPr>
          <p:spPr>
            <a:xfrm>
              <a:off x="660882" y="3420992"/>
              <a:ext cx="2793111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5B563BFB-377D-49C7-877B-4DA0B8768630}"/>
                </a:ext>
              </a:extLst>
            </p:cNvPr>
            <p:cNvSpPr/>
            <p:nvPr/>
          </p:nvSpPr>
          <p:spPr>
            <a:xfrm>
              <a:off x="631600" y="2968693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0A476053-11D4-457D-906C-1435468DA438}"/>
              </a:ext>
            </a:extLst>
          </p:cNvPr>
          <p:cNvGrpSpPr/>
          <p:nvPr/>
        </p:nvGrpSpPr>
        <p:grpSpPr>
          <a:xfrm>
            <a:off x="8382229" y="1081835"/>
            <a:ext cx="2847057" cy="1001360"/>
            <a:chOff x="631600" y="2968693"/>
            <a:chExt cx="2847057" cy="1001360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6D60D25-77FA-4000-80C6-0C5FD125BA97}"/>
                </a:ext>
              </a:extLst>
            </p:cNvPr>
            <p:cNvSpPr/>
            <p:nvPr/>
          </p:nvSpPr>
          <p:spPr>
            <a:xfrm>
              <a:off x="660882" y="3420992"/>
              <a:ext cx="2817775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AE9D056-4EED-43A4-8D76-1232E8EF41CF}"/>
                </a:ext>
              </a:extLst>
            </p:cNvPr>
            <p:cNvSpPr/>
            <p:nvPr/>
          </p:nvSpPr>
          <p:spPr>
            <a:xfrm>
              <a:off x="631600" y="2968693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12613A58-3499-CD46-83EE-D8BF0F1DF2E6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9" name="图片 18" descr="G:\2021\校庆\PPT\logo-08.pnglogo-08">
            <a:extLst>
              <a:ext uri="{FF2B5EF4-FFF2-40B4-BE49-F238E27FC236}">
                <a16:creationId xmlns:a16="http://schemas.microsoft.com/office/drawing/2014/main" id="{B3E5A2ED-00C4-9843-9CC6-899E21D1D2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9910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FD7162B-34FF-44F3-96AC-182021F97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483" y="1394957"/>
            <a:ext cx="10485035" cy="3670529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FD6521E2-F7B9-4117-B1E1-7F4AC410006F}"/>
              </a:ext>
            </a:extLst>
          </p:cNvPr>
          <p:cNvGrpSpPr/>
          <p:nvPr/>
        </p:nvGrpSpPr>
        <p:grpSpPr>
          <a:xfrm>
            <a:off x="1364344" y="3285865"/>
            <a:ext cx="2598056" cy="2969078"/>
            <a:chOff x="1364344" y="3285865"/>
            <a:chExt cx="2598056" cy="2969078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87F73576-0577-4B02-99E2-62BB2972316D}"/>
                </a:ext>
              </a:extLst>
            </p:cNvPr>
            <p:cNvSpPr/>
            <p:nvPr/>
          </p:nvSpPr>
          <p:spPr>
            <a:xfrm>
              <a:off x="1364344" y="3285865"/>
              <a:ext cx="2598056" cy="2969078"/>
            </a:xfrm>
            <a:prstGeom prst="rect">
              <a:avLst/>
            </a:prstGeom>
            <a:solidFill>
              <a:srgbClr val="06275E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83B3D359-A6B0-4E18-981E-595A4A3F1AD8}"/>
                </a:ext>
              </a:extLst>
            </p:cNvPr>
            <p:cNvSpPr/>
            <p:nvPr/>
          </p:nvSpPr>
          <p:spPr>
            <a:xfrm>
              <a:off x="1625601" y="5103397"/>
              <a:ext cx="2075542" cy="90524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649D9AB-8470-4910-8881-4E4CD3E6A36B}"/>
                </a:ext>
              </a:extLst>
            </p:cNvPr>
            <p:cNvGrpSpPr/>
            <p:nvPr/>
          </p:nvGrpSpPr>
          <p:grpSpPr>
            <a:xfrm>
              <a:off x="1982334" y="3538277"/>
              <a:ext cx="1362076" cy="1362076"/>
              <a:chOff x="1915887" y="3824515"/>
              <a:chExt cx="1494970" cy="1494970"/>
            </a:xfrm>
          </p:grpSpPr>
          <p:pic>
            <p:nvPicPr>
              <p:cNvPr id="42" name="图形 41">
                <a:extLst>
                  <a:ext uri="{FF2B5EF4-FFF2-40B4-BE49-F238E27FC236}">
                    <a16:creationId xmlns:a16="http://schemas.microsoft.com/office/drawing/2014/main" id="{48765CBD-4E40-4191-A826-EE8FCBB7F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318890" y="4227518"/>
                <a:ext cx="688964" cy="688964"/>
              </a:xfrm>
              <a:prstGeom prst="rect">
                <a:avLst/>
              </a:prstGeom>
            </p:spPr>
          </p:pic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B24E75F1-9C9C-4990-B7AD-997DF3546035}"/>
                  </a:ext>
                </a:extLst>
              </p:cNvPr>
              <p:cNvSpPr/>
              <p:nvPr/>
            </p:nvSpPr>
            <p:spPr>
              <a:xfrm>
                <a:off x="1915887" y="3824515"/>
                <a:ext cx="1494970" cy="1494970"/>
              </a:xfrm>
              <a:prstGeom prst="ellipse">
                <a:avLst/>
              </a:prstGeom>
              <a:noFill/>
              <a:ln>
                <a:solidFill>
                  <a:srgbClr val="BD93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7D188C9-521B-4A50-A229-E9E903B745CD}"/>
              </a:ext>
            </a:extLst>
          </p:cNvPr>
          <p:cNvGrpSpPr/>
          <p:nvPr/>
        </p:nvGrpSpPr>
        <p:grpSpPr>
          <a:xfrm>
            <a:off x="4721907" y="3285865"/>
            <a:ext cx="2598056" cy="2969078"/>
            <a:chOff x="4688569" y="3285865"/>
            <a:chExt cx="2598056" cy="2969078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77CDB13-2998-4A52-BF05-163B1272A2E9}"/>
                </a:ext>
              </a:extLst>
            </p:cNvPr>
            <p:cNvSpPr/>
            <p:nvPr/>
          </p:nvSpPr>
          <p:spPr>
            <a:xfrm>
              <a:off x="4688569" y="3285865"/>
              <a:ext cx="2598056" cy="2969078"/>
            </a:xfrm>
            <a:prstGeom prst="rect">
              <a:avLst/>
            </a:prstGeom>
            <a:solidFill>
              <a:srgbClr val="06275E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B0888A7-9938-4488-8F33-0B77A7576837}"/>
                </a:ext>
              </a:extLst>
            </p:cNvPr>
            <p:cNvSpPr/>
            <p:nvPr/>
          </p:nvSpPr>
          <p:spPr>
            <a:xfrm>
              <a:off x="4949826" y="5103397"/>
              <a:ext cx="2075542" cy="90524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F4406B1-43A4-4317-B2F5-29B878232F35}"/>
                </a:ext>
              </a:extLst>
            </p:cNvPr>
            <p:cNvGrpSpPr/>
            <p:nvPr/>
          </p:nvGrpSpPr>
          <p:grpSpPr>
            <a:xfrm>
              <a:off x="5306559" y="3538277"/>
              <a:ext cx="1362076" cy="1362076"/>
              <a:chOff x="5306559" y="3538277"/>
              <a:chExt cx="1362076" cy="1362076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BED8E8E6-8CBB-4883-8806-4A155EABA535}"/>
                  </a:ext>
                </a:extLst>
              </p:cNvPr>
              <p:cNvSpPr/>
              <p:nvPr/>
            </p:nvSpPr>
            <p:spPr>
              <a:xfrm>
                <a:off x="5306559" y="3538277"/>
                <a:ext cx="1362076" cy="1362076"/>
              </a:xfrm>
              <a:prstGeom prst="ellipse">
                <a:avLst/>
              </a:prstGeom>
              <a:noFill/>
              <a:ln>
                <a:solidFill>
                  <a:srgbClr val="BD93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7" name="图形 56">
                <a:extLst>
                  <a:ext uri="{FF2B5EF4-FFF2-40B4-BE49-F238E27FC236}">
                    <a16:creationId xmlns:a16="http://schemas.microsoft.com/office/drawing/2014/main" id="{FDF1FDA8-1C5A-4C27-8CF3-72EEBA494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708400" y="3940118"/>
                <a:ext cx="558395" cy="558395"/>
              </a:xfrm>
              <a:prstGeom prst="rect">
                <a:avLst/>
              </a:prstGeom>
            </p:spPr>
          </p:pic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354A86C-D276-4C61-9F50-DC7A7CC68335}"/>
              </a:ext>
            </a:extLst>
          </p:cNvPr>
          <p:cNvGrpSpPr/>
          <p:nvPr/>
        </p:nvGrpSpPr>
        <p:grpSpPr>
          <a:xfrm>
            <a:off x="8079469" y="3285865"/>
            <a:ext cx="2598056" cy="2969078"/>
            <a:chOff x="8003269" y="3285865"/>
            <a:chExt cx="2598056" cy="2969078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086B0503-21AA-4D10-97FF-925D68786D3D}"/>
                </a:ext>
              </a:extLst>
            </p:cNvPr>
            <p:cNvSpPr/>
            <p:nvPr/>
          </p:nvSpPr>
          <p:spPr>
            <a:xfrm>
              <a:off x="8003269" y="3285865"/>
              <a:ext cx="2598056" cy="2969078"/>
            </a:xfrm>
            <a:prstGeom prst="rect">
              <a:avLst/>
            </a:prstGeom>
            <a:solidFill>
              <a:srgbClr val="06275E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E8A84AF-69AC-4EC7-B8D5-01C12246417F}"/>
                </a:ext>
              </a:extLst>
            </p:cNvPr>
            <p:cNvSpPr/>
            <p:nvPr/>
          </p:nvSpPr>
          <p:spPr>
            <a:xfrm>
              <a:off x="8264526" y="5103397"/>
              <a:ext cx="2075542" cy="90524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D3E115F0-6D82-4CCE-B2DD-1B8315931823}"/>
                </a:ext>
              </a:extLst>
            </p:cNvPr>
            <p:cNvGrpSpPr/>
            <p:nvPr/>
          </p:nvGrpSpPr>
          <p:grpSpPr>
            <a:xfrm>
              <a:off x="8621259" y="3538277"/>
              <a:ext cx="1362076" cy="1362076"/>
              <a:chOff x="8621259" y="3538277"/>
              <a:chExt cx="1362076" cy="1362076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7E8A4418-B37D-41C2-A0FB-92EADA9F2DC6}"/>
                  </a:ext>
                </a:extLst>
              </p:cNvPr>
              <p:cNvSpPr/>
              <p:nvPr/>
            </p:nvSpPr>
            <p:spPr>
              <a:xfrm>
                <a:off x="8621259" y="3538277"/>
                <a:ext cx="1362076" cy="1362076"/>
              </a:xfrm>
              <a:prstGeom prst="ellipse">
                <a:avLst/>
              </a:prstGeom>
              <a:noFill/>
              <a:ln>
                <a:solidFill>
                  <a:srgbClr val="BD93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0" name="图形 59">
                <a:extLst>
                  <a:ext uri="{FF2B5EF4-FFF2-40B4-BE49-F238E27FC236}">
                    <a16:creationId xmlns:a16="http://schemas.microsoft.com/office/drawing/2014/main" id="{886C8598-2B71-454E-A1DB-AC17060AB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013036" y="3982419"/>
                <a:ext cx="597571" cy="550755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80053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D238E175-020A-4661-AE2D-D46339CD2C1C}"/>
              </a:ext>
            </a:extLst>
          </p:cNvPr>
          <p:cNvGrpSpPr/>
          <p:nvPr/>
        </p:nvGrpSpPr>
        <p:grpSpPr>
          <a:xfrm>
            <a:off x="743694" y="3954254"/>
            <a:ext cx="2864810" cy="973870"/>
            <a:chOff x="792790" y="5166077"/>
            <a:chExt cx="2864810" cy="973870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D9175D5-8648-43D2-ADD7-F7346BC9F245}"/>
                </a:ext>
              </a:extLst>
            </p:cNvPr>
            <p:cNvSpPr/>
            <p:nvPr/>
          </p:nvSpPr>
          <p:spPr>
            <a:xfrm>
              <a:off x="792790" y="5590886"/>
              <a:ext cx="2864810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007FE54-4FF4-439B-830D-88CCE03C0B6C}"/>
                </a:ext>
              </a:extLst>
            </p:cNvPr>
            <p:cNvSpPr/>
            <p:nvPr/>
          </p:nvSpPr>
          <p:spPr>
            <a:xfrm>
              <a:off x="1619900" y="516607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添加标题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AEF471CC-809C-436C-A873-192F572FC329}"/>
              </a:ext>
            </a:extLst>
          </p:cNvPr>
          <p:cNvGrpSpPr/>
          <p:nvPr/>
        </p:nvGrpSpPr>
        <p:grpSpPr>
          <a:xfrm>
            <a:off x="4228166" y="4427115"/>
            <a:ext cx="2864810" cy="973870"/>
            <a:chOff x="792790" y="5166077"/>
            <a:chExt cx="2864810" cy="97387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CD6A30AF-C642-441D-832E-040C4B7618AB}"/>
                </a:ext>
              </a:extLst>
            </p:cNvPr>
            <p:cNvSpPr/>
            <p:nvPr/>
          </p:nvSpPr>
          <p:spPr>
            <a:xfrm>
              <a:off x="792790" y="5590886"/>
              <a:ext cx="2864810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F23FE591-AF55-4318-A9BB-AB3806FD11D1}"/>
                </a:ext>
              </a:extLst>
            </p:cNvPr>
            <p:cNvSpPr/>
            <p:nvPr/>
          </p:nvSpPr>
          <p:spPr>
            <a:xfrm>
              <a:off x="1619900" y="516607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添加标题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BACD8DCD-183A-4138-BC10-CB83DA2C3CB8}"/>
              </a:ext>
            </a:extLst>
          </p:cNvPr>
          <p:cNvGrpSpPr/>
          <p:nvPr/>
        </p:nvGrpSpPr>
        <p:grpSpPr>
          <a:xfrm>
            <a:off x="7883386" y="3830906"/>
            <a:ext cx="2864810" cy="973870"/>
            <a:chOff x="792790" y="5166077"/>
            <a:chExt cx="2864810" cy="973870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962C930F-A43F-498A-AF2F-3D883FD05CC4}"/>
                </a:ext>
              </a:extLst>
            </p:cNvPr>
            <p:cNvSpPr/>
            <p:nvPr/>
          </p:nvSpPr>
          <p:spPr>
            <a:xfrm>
              <a:off x="792790" y="5590886"/>
              <a:ext cx="2864810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2F2EF164-F9C4-4091-ABAE-210A07D7588F}"/>
                </a:ext>
              </a:extLst>
            </p:cNvPr>
            <p:cNvSpPr/>
            <p:nvPr/>
          </p:nvSpPr>
          <p:spPr>
            <a:xfrm>
              <a:off x="1619900" y="516607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添加标题</a:t>
              </a:r>
            </a:p>
          </p:txBody>
        </p:sp>
      </p:grp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1CB6FE61-CAC3-42E5-B149-684F0277D7FA}"/>
              </a:ext>
            </a:extLst>
          </p:cNvPr>
          <p:cNvSpPr/>
          <p:nvPr/>
        </p:nvSpPr>
        <p:spPr>
          <a:xfrm>
            <a:off x="0" y="2453998"/>
            <a:ext cx="12192000" cy="548646"/>
          </a:xfrm>
          <a:custGeom>
            <a:avLst/>
            <a:gdLst>
              <a:gd name="connsiteX0" fmla="*/ 0 w 12192000"/>
              <a:gd name="connsiteY0" fmla="*/ 1272555 h 1310665"/>
              <a:gd name="connsiteX1" fmla="*/ 2260600 w 12192000"/>
              <a:gd name="connsiteY1" fmla="*/ 27955 h 1310665"/>
              <a:gd name="connsiteX2" fmla="*/ 6946900 w 12192000"/>
              <a:gd name="connsiteY2" fmla="*/ 1310655 h 1310665"/>
              <a:gd name="connsiteX3" fmla="*/ 9918700 w 12192000"/>
              <a:gd name="connsiteY3" fmla="*/ 2555 h 1310665"/>
              <a:gd name="connsiteX4" fmla="*/ 12192000 w 12192000"/>
              <a:gd name="connsiteY4" fmla="*/ 1043955 h 131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310665">
                <a:moveTo>
                  <a:pt x="0" y="1272555"/>
                </a:moveTo>
                <a:cubicBezTo>
                  <a:pt x="551391" y="647080"/>
                  <a:pt x="1102783" y="21605"/>
                  <a:pt x="2260600" y="27955"/>
                </a:cubicBezTo>
                <a:cubicBezTo>
                  <a:pt x="3418417" y="34305"/>
                  <a:pt x="5670550" y="1314888"/>
                  <a:pt x="6946900" y="1310655"/>
                </a:cubicBezTo>
                <a:cubicBezTo>
                  <a:pt x="8223250" y="1306422"/>
                  <a:pt x="9044517" y="47005"/>
                  <a:pt x="9918700" y="2555"/>
                </a:cubicBezTo>
                <a:cubicBezTo>
                  <a:pt x="10792883" y="-41895"/>
                  <a:pt x="11492441" y="501030"/>
                  <a:pt x="12192000" y="1043955"/>
                </a:cubicBezTo>
              </a:path>
            </a:pathLst>
          </a:custGeom>
          <a:noFill/>
          <a:ln w="6350">
            <a:solidFill>
              <a:srgbClr val="BD93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E188420-920B-4379-BB10-35DB8B9D7E50}"/>
              </a:ext>
            </a:extLst>
          </p:cNvPr>
          <p:cNvSpPr/>
          <p:nvPr/>
        </p:nvSpPr>
        <p:spPr>
          <a:xfrm>
            <a:off x="-12700" y="2360195"/>
            <a:ext cx="12204700" cy="883499"/>
          </a:xfrm>
          <a:custGeom>
            <a:avLst/>
            <a:gdLst>
              <a:gd name="connsiteX0" fmla="*/ 0 w 12204700"/>
              <a:gd name="connsiteY0" fmla="*/ 432766 h 1455200"/>
              <a:gd name="connsiteX1" fmla="*/ 3543300 w 12204700"/>
              <a:gd name="connsiteY1" fmla="*/ 1448766 h 1455200"/>
              <a:gd name="connsiteX2" fmla="*/ 8115300 w 12204700"/>
              <a:gd name="connsiteY2" fmla="*/ 966 h 1455200"/>
              <a:gd name="connsiteX3" fmla="*/ 10807700 w 12204700"/>
              <a:gd name="connsiteY3" fmla="*/ 1207466 h 1455200"/>
              <a:gd name="connsiteX4" fmla="*/ 12204700 w 12204700"/>
              <a:gd name="connsiteY4" fmla="*/ 115266 h 1455200"/>
              <a:gd name="connsiteX0" fmla="*/ 0 w 12204700"/>
              <a:gd name="connsiteY0" fmla="*/ 433131 h 1498217"/>
              <a:gd name="connsiteX1" fmla="*/ 3860800 w 12204700"/>
              <a:gd name="connsiteY1" fmla="*/ 1492204 h 1498217"/>
              <a:gd name="connsiteX2" fmla="*/ 8115300 w 12204700"/>
              <a:gd name="connsiteY2" fmla="*/ 1331 h 1498217"/>
              <a:gd name="connsiteX3" fmla="*/ 10807700 w 12204700"/>
              <a:gd name="connsiteY3" fmla="*/ 1207831 h 1498217"/>
              <a:gd name="connsiteX4" fmla="*/ 12204700 w 12204700"/>
              <a:gd name="connsiteY4" fmla="*/ 115631 h 149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700" h="1498217">
                <a:moveTo>
                  <a:pt x="0" y="433131"/>
                </a:moveTo>
                <a:cubicBezTo>
                  <a:pt x="1095375" y="977114"/>
                  <a:pt x="2508250" y="1564171"/>
                  <a:pt x="3860800" y="1492204"/>
                </a:cubicBezTo>
                <a:cubicBezTo>
                  <a:pt x="5213350" y="1420237"/>
                  <a:pt x="6957483" y="48726"/>
                  <a:pt x="8115300" y="1331"/>
                </a:cubicBezTo>
                <a:cubicBezTo>
                  <a:pt x="9273117" y="-46064"/>
                  <a:pt x="10126133" y="1188781"/>
                  <a:pt x="10807700" y="1207831"/>
                </a:cubicBezTo>
                <a:cubicBezTo>
                  <a:pt x="11489267" y="1226881"/>
                  <a:pt x="11846983" y="671256"/>
                  <a:pt x="12204700" y="115631"/>
                </a:cubicBezTo>
              </a:path>
            </a:pathLst>
          </a:custGeom>
          <a:noFill/>
          <a:ln w="6350">
            <a:solidFill>
              <a:srgbClr val="BD93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B2BD327-82C8-45B5-B2BF-467DEB23D38B}"/>
              </a:ext>
            </a:extLst>
          </p:cNvPr>
          <p:cNvSpPr/>
          <p:nvPr/>
        </p:nvSpPr>
        <p:spPr>
          <a:xfrm>
            <a:off x="1309072" y="1934918"/>
            <a:ext cx="1734052" cy="173405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rgbClr val="BD93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65FD8E3-DC49-431E-B37A-D0E119DCB714}"/>
              </a:ext>
            </a:extLst>
          </p:cNvPr>
          <p:cNvSpPr/>
          <p:nvPr/>
        </p:nvSpPr>
        <p:spPr>
          <a:xfrm>
            <a:off x="4793544" y="2238497"/>
            <a:ext cx="1734052" cy="173405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rgbClr val="BD93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87EC077-A504-4A34-A05F-EE41C08FBF21}"/>
              </a:ext>
            </a:extLst>
          </p:cNvPr>
          <p:cNvSpPr/>
          <p:nvPr/>
        </p:nvSpPr>
        <p:spPr>
          <a:xfrm>
            <a:off x="8448764" y="1642288"/>
            <a:ext cx="1734052" cy="173405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rgbClr val="BD93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22AE917-B9FA-B74C-A63D-EEB37494E330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21373241-FAA5-3847-8CB4-FF8ECD1C5DC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5290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F5B94C28-2F85-44F2-9861-F659B53BFA1D}"/>
              </a:ext>
            </a:extLst>
          </p:cNvPr>
          <p:cNvSpPr/>
          <p:nvPr/>
        </p:nvSpPr>
        <p:spPr>
          <a:xfrm rot="10800000">
            <a:off x="2952749" y="1733550"/>
            <a:ext cx="8412136" cy="4248146"/>
          </a:xfrm>
          <a:prstGeom prst="rect">
            <a:avLst/>
          </a:prstGeom>
          <a:gradFill flip="none" rotWithShape="1">
            <a:gsLst>
              <a:gs pos="0">
                <a:srgbClr val="1C3193">
                  <a:alpha val="0"/>
                </a:srgbClr>
              </a:gs>
              <a:gs pos="56000">
                <a:srgbClr val="06275E"/>
              </a:gs>
            </a:gsLst>
            <a:lin ang="0" scaled="1"/>
            <a:tileRect/>
          </a:gradFill>
          <a:ln>
            <a:noFill/>
          </a:ln>
          <a:effectLst>
            <a:outerShdw blurRad="152400" dist="38100" dir="2700000" sx="102000" sy="102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TextBox 2">
            <a:extLst>
              <a:ext uri="{FF2B5EF4-FFF2-40B4-BE49-F238E27FC236}">
                <a16:creationId xmlns:a16="http://schemas.microsoft.com/office/drawing/2014/main" id="{2F0CA239-F681-4041-98E2-F6462933C84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787899" y="2353441"/>
            <a:ext cx="466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0000" b="1">
                <a:gradFill flip="none" rotWithShape="1">
                  <a:gsLst>
                    <a:gs pos="0">
                      <a:schemeClr val="bg1"/>
                    </a:gs>
                    <a:gs pos="71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5400" dirty="0">
                <a:gradFill flip="none" rotWithShape="1">
                  <a:gsLst>
                    <a:gs pos="0">
                      <a:srgbClr val="B88F4D"/>
                    </a:gs>
                    <a:gs pos="79000">
                      <a:srgbClr val="B88F4D">
                        <a:alpha val="0"/>
                      </a:srgbClr>
                    </a:gs>
                  </a:gsLst>
                  <a:lin ang="5400000" scaled="0"/>
                  <a:tileRect/>
                </a:gradFill>
                <a:sym typeface="+mn-lt"/>
              </a:rPr>
              <a:t>CONTACT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3AF3180-2EBE-4C49-8EEC-D9E5EC380A1D}"/>
              </a:ext>
            </a:extLst>
          </p:cNvPr>
          <p:cNvGrpSpPr/>
          <p:nvPr/>
        </p:nvGrpSpPr>
        <p:grpSpPr>
          <a:xfrm>
            <a:off x="5442857" y="3460769"/>
            <a:ext cx="4129333" cy="733804"/>
            <a:chOff x="5442857" y="3460769"/>
            <a:chExt cx="4129333" cy="733804"/>
          </a:xfrm>
        </p:grpSpPr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C8588F32-8777-463D-AC79-5D34498ED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42857" y="3574143"/>
              <a:ext cx="522514" cy="522514"/>
            </a:xfrm>
            <a:prstGeom prst="rect">
              <a:avLst/>
            </a:prstGeom>
          </p:spPr>
        </p:pic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2C5F5E38-1B74-4D9A-808D-B49ACBE7BF5A}"/>
                </a:ext>
              </a:extLst>
            </p:cNvPr>
            <p:cNvGrpSpPr/>
            <p:nvPr/>
          </p:nvGrpSpPr>
          <p:grpSpPr>
            <a:xfrm>
              <a:off x="6244608" y="3460769"/>
              <a:ext cx="3327582" cy="733804"/>
              <a:chOff x="792790" y="5166077"/>
              <a:chExt cx="3327582" cy="733804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B23B8B04-4A4E-4B2D-BECC-A39788B0343A}"/>
                  </a:ext>
                </a:extLst>
              </p:cNvPr>
              <p:cNvSpPr/>
              <p:nvPr/>
            </p:nvSpPr>
            <p:spPr>
              <a:xfrm>
                <a:off x="792790" y="5590886"/>
                <a:ext cx="3327582" cy="308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9F833E2D-9F60-4FF7-B3D4-A8D99014ACB3}"/>
                  </a:ext>
                </a:extLst>
              </p:cNvPr>
              <p:cNvSpPr/>
              <p:nvPr/>
            </p:nvSpPr>
            <p:spPr>
              <a:xfrm>
                <a:off x="807100" y="5166077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添加标题</a:t>
                </a:r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C81F15-9D3E-4082-AB09-9E0D1478856B}"/>
              </a:ext>
            </a:extLst>
          </p:cNvPr>
          <p:cNvGrpSpPr/>
          <p:nvPr/>
        </p:nvGrpSpPr>
        <p:grpSpPr>
          <a:xfrm>
            <a:off x="5465749" y="4678155"/>
            <a:ext cx="4357701" cy="733804"/>
            <a:chOff x="5465749" y="4678155"/>
            <a:chExt cx="4357701" cy="733804"/>
          </a:xfrm>
        </p:grpSpPr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398E0954-DF21-4997-82D2-4E4FE1D2F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65749" y="4824524"/>
              <a:ext cx="517731" cy="455502"/>
            </a:xfrm>
            <a:prstGeom prst="rect">
              <a:avLst/>
            </a:prstGeom>
          </p:spPr>
        </p:pic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31C203F5-2801-4EB1-A4D1-B72AC2D24DA8}"/>
                </a:ext>
              </a:extLst>
            </p:cNvPr>
            <p:cNvGrpSpPr/>
            <p:nvPr/>
          </p:nvGrpSpPr>
          <p:grpSpPr>
            <a:xfrm>
              <a:off x="6244608" y="4678155"/>
              <a:ext cx="3578842" cy="733804"/>
              <a:chOff x="792790" y="5166077"/>
              <a:chExt cx="3578842" cy="733804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4E238453-BAF1-48F0-AA57-430ADC00D7B6}"/>
                  </a:ext>
                </a:extLst>
              </p:cNvPr>
              <p:cNvSpPr/>
              <p:nvPr/>
            </p:nvSpPr>
            <p:spPr>
              <a:xfrm>
                <a:off x="792790" y="5590886"/>
                <a:ext cx="3578842" cy="308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3B299BCD-1545-42FC-8B5B-73B36EBAB1BC}"/>
                  </a:ext>
                </a:extLst>
              </p:cNvPr>
              <p:cNvSpPr/>
              <p:nvPr/>
            </p:nvSpPr>
            <p:spPr>
              <a:xfrm>
                <a:off x="807100" y="5166077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添加标题</a:t>
                </a:r>
              </a:p>
            </p:txBody>
          </p:sp>
        </p:grp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64D32F57-4B95-482C-95ED-45538437C19D}"/>
              </a:ext>
            </a:extLst>
          </p:cNvPr>
          <p:cNvSpPr/>
          <p:nvPr/>
        </p:nvSpPr>
        <p:spPr>
          <a:xfrm>
            <a:off x="1585345" y="2275994"/>
            <a:ext cx="3023903" cy="3705701"/>
          </a:xfrm>
          <a:prstGeom prst="rect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860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78">
            <a:extLst>
              <a:ext uri="{FF2B5EF4-FFF2-40B4-BE49-F238E27FC236}">
                <a16:creationId xmlns:a16="http://schemas.microsoft.com/office/drawing/2014/main" id="{0722E341-6F9F-4242-BBA9-4BF14BD47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80" name="矩形 79">
            <a:extLst>
              <a:ext uri="{FF2B5EF4-FFF2-40B4-BE49-F238E27FC236}">
                <a16:creationId xmlns:a16="http://schemas.microsoft.com/office/drawing/2014/main" id="{ECACDE23-4238-4D8C-B6C7-C4468580BEAF}"/>
              </a:ext>
            </a:extLst>
          </p:cNvPr>
          <p:cNvSpPr/>
          <p:nvPr/>
        </p:nvSpPr>
        <p:spPr>
          <a:xfrm>
            <a:off x="-4762" y="0"/>
            <a:ext cx="12201525" cy="6858000"/>
          </a:xfrm>
          <a:prstGeom prst="rect">
            <a:avLst/>
          </a:prstGeom>
          <a:gradFill>
            <a:gsLst>
              <a:gs pos="0">
                <a:srgbClr val="1C3193">
                  <a:alpha val="95000"/>
                </a:srgbClr>
              </a:gs>
              <a:gs pos="100000">
                <a:srgbClr val="10132F">
                  <a:alpha val="8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2" name="图片 81" descr="G:\2021\校庆\PPT\logo-08.pnglogo-08">
            <a:extLst>
              <a:ext uri="{FF2B5EF4-FFF2-40B4-BE49-F238E27FC236}">
                <a16:creationId xmlns:a16="http://schemas.microsoft.com/office/drawing/2014/main" id="{B39D7835-02B6-44E6-898B-7E9C769E74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9900000">
            <a:off x="-225425" y="3722007"/>
            <a:ext cx="4442460" cy="4091940"/>
          </a:xfrm>
          <a:prstGeom prst="rect">
            <a:avLst/>
          </a:prstGeom>
        </p:spPr>
      </p:pic>
      <p:pic>
        <p:nvPicPr>
          <p:cNvPr id="81" name="图片 80" descr="G:\2021\校庆\PPT\logo-08.pnglogo-08">
            <a:extLst>
              <a:ext uri="{FF2B5EF4-FFF2-40B4-BE49-F238E27FC236}">
                <a16:creationId xmlns:a16="http://schemas.microsoft.com/office/drawing/2014/main" id="{5AC94C5D-1826-452B-A71E-48323E88F3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0316380">
            <a:off x="8076749" y="-1207408"/>
            <a:ext cx="4442460" cy="409194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8AB7C75-FE1D-4932-B836-A5F7BCAF1D3A}"/>
              </a:ext>
            </a:extLst>
          </p:cNvPr>
          <p:cNvSpPr/>
          <p:nvPr/>
        </p:nvSpPr>
        <p:spPr>
          <a:xfrm>
            <a:off x="-9525" y="1481456"/>
            <a:ext cx="12201525" cy="3814444"/>
          </a:xfrm>
          <a:prstGeom prst="rect">
            <a:avLst/>
          </a:prstGeom>
          <a:solidFill>
            <a:srgbClr val="06275E"/>
          </a:solidFill>
          <a:ln>
            <a:noFill/>
          </a:ln>
          <a:effectLst>
            <a:outerShdw blurRad="1016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034581" y="2708993"/>
            <a:ext cx="3715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谢谢观看</a:t>
            </a:r>
            <a:endParaRPr lang="zh-CN" altLang="en-US" sz="6000" b="1" dirty="0">
              <a:solidFill>
                <a:srgbClr val="BD934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徽标&#10;&#10;描述已自动生成">
            <a:extLst>
              <a:ext uri="{FF2B5EF4-FFF2-40B4-BE49-F238E27FC236}">
                <a16:creationId xmlns:a16="http://schemas.microsoft.com/office/drawing/2014/main" id="{076CF1C1-6C73-D648-8CF9-F7152B1C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27" y="3724656"/>
            <a:ext cx="4025164" cy="8352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923AFD5D-FF85-4A73-B09F-C7F5594F18E9}"/>
              </a:ext>
            </a:extLst>
          </p:cNvPr>
          <p:cNvGrpSpPr/>
          <p:nvPr/>
        </p:nvGrpSpPr>
        <p:grpSpPr>
          <a:xfrm>
            <a:off x="413378" y="742894"/>
            <a:ext cx="4095122" cy="761160"/>
            <a:chOff x="413378" y="577794"/>
            <a:chExt cx="4095122" cy="76116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386ED8B-46E1-4EB9-A3CB-9E1A99707F95}"/>
                </a:ext>
              </a:extLst>
            </p:cNvPr>
            <p:cNvSpPr txBox="1"/>
            <p:nvPr/>
          </p:nvSpPr>
          <p:spPr>
            <a:xfrm>
              <a:off x="1391559" y="581770"/>
              <a:ext cx="3116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BD934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模板使用说明</a:t>
              </a:r>
            </a:p>
          </p:txBody>
        </p:sp>
        <p:pic>
          <p:nvPicPr>
            <p:cNvPr id="17" name="图片 16" descr="G:\2021\校庆\PPT\logo-08.pnglogo-08">
              <a:extLst>
                <a:ext uri="{FF2B5EF4-FFF2-40B4-BE49-F238E27FC236}">
                  <a16:creationId xmlns:a16="http://schemas.microsoft.com/office/drawing/2014/main" id="{525B2112-8446-49BF-8A7A-390A8534C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9900000">
              <a:off x="413378" y="577794"/>
              <a:ext cx="826362" cy="761160"/>
            </a:xfrm>
            <a:prstGeom prst="rect">
              <a:avLst/>
            </a:prstGeom>
          </p:spPr>
        </p:pic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8D19E76C-342F-4DFE-8CAE-14F4F2D79C2E}"/>
              </a:ext>
            </a:extLst>
          </p:cNvPr>
          <p:cNvSpPr txBox="1"/>
          <p:nvPr/>
        </p:nvSpPr>
        <p:spPr>
          <a:xfrm>
            <a:off x="1429659" y="2118470"/>
            <a:ext cx="81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3BF942-BFBF-43F4-8664-425F430ABFD4}"/>
              </a:ext>
            </a:extLst>
          </p:cNvPr>
          <p:cNvSpPr txBox="1"/>
          <p:nvPr/>
        </p:nvSpPr>
        <p:spPr>
          <a:xfrm>
            <a:off x="2311400" y="2150280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D934E"/>
                </a:solidFill>
              </a:rPr>
              <a:t>内页中的标题文字是放到母板中的，要修改文字请到母板中编辑。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31555D8-6F4D-4DDE-8BFA-A761FC7EAA73}"/>
              </a:ext>
            </a:extLst>
          </p:cNvPr>
          <p:cNvSpPr txBox="1"/>
          <p:nvPr/>
        </p:nvSpPr>
        <p:spPr>
          <a:xfrm>
            <a:off x="2311400" y="2594780"/>
            <a:ext cx="7988300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</a:rPr>
              <a:t>母板打开方式：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从菜单中选选择</a:t>
            </a:r>
            <a:r>
              <a:rPr lang="zh-CN" altLang="en-US" sz="1400" b="1" dirty="0">
                <a:solidFill>
                  <a:schemeClr val="bg1"/>
                </a:solidFill>
              </a:rPr>
              <a:t>视图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选项打开，点击幻灯片母版，找到对应的标题页进行编辑，编辑完成后关闭母版视图就可回到内容页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F6FB784-9ECB-466B-843E-7510B008FBEA}"/>
              </a:ext>
            </a:extLst>
          </p:cNvPr>
          <p:cNvSpPr txBox="1"/>
          <p:nvPr/>
        </p:nvSpPr>
        <p:spPr>
          <a:xfrm>
            <a:off x="1429659" y="3705970"/>
            <a:ext cx="81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图片：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99DE627-1DDC-416A-B8C9-CE2376E1E143}"/>
              </a:ext>
            </a:extLst>
          </p:cNvPr>
          <p:cNvSpPr txBox="1"/>
          <p:nvPr/>
        </p:nvSpPr>
        <p:spPr>
          <a:xfrm>
            <a:off x="2311400" y="373778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D934E"/>
                </a:solidFill>
              </a:rPr>
              <a:t>内页中的图片可以进行替换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CD780FA-3883-4CD1-A825-1F22E95AF5B0}"/>
              </a:ext>
            </a:extLst>
          </p:cNvPr>
          <p:cNvSpPr txBox="1"/>
          <p:nvPr/>
        </p:nvSpPr>
        <p:spPr>
          <a:xfrm>
            <a:off x="2311400" y="4194980"/>
            <a:ext cx="7988300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选中要替换的图片，右键选择更改图片，可以选择来自文件替换当前图片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92F97FC-3AF8-481E-AF57-442B2120F90B}"/>
              </a:ext>
            </a:extLst>
          </p:cNvPr>
          <p:cNvSpPr txBox="1"/>
          <p:nvPr/>
        </p:nvSpPr>
        <p:spPr>
          <a:xfrm>
            <a:off x="1429659" y="4963270"/>
            <a:ext cx="81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图标：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A451F31-96B2-44DE-9D33-99BB2ADDB1C6}"/>
              </a:ext>
            </a:extLst>
          </p:cNvPr>
          <p:cNvSpPr txBox="1"/>
          <p:nvPr/>
        </p:nvSpPr>
        <p:spPr>
          <a:xfrm>
            <a:off x="2311400" y="499508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D934E"/>
                </a:solidFill>
              </a:rPr>
              <a:t>选择图标可以在形状填充中更改颜色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1944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logo-0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700" y="5479924"/>
            <a:ext cx="4485640" cy="1738756"/>
          </a:xfrm>
          <a:prstGeom prst="rect">
            <a:avLst/>
          </a:prstGeom>
        </p:spPr>
      </p:pic>
      <p:pic>
        <p:nvPicPr>
          <p:cNvPr id="4" name="图片 3" descr="logo-0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7190422" y="5575075"/>
            <a:ext cx="4128770" cy="1600424"/>
          </a:xfrm>
          <a:prstGeom prst="rect">
            <a:avLst/>
          </a:prstGeom>
        </p:spPr>
      </p:pic>
      <p:pic>
        <p:nvPicPr>
          <p:cNvPr id="21" name="图片 20" descr="logo_画板 1 副本 3"/>
          <p:cNvPicPr>
            <a:picLocks noChangeAspect="1"/>
          </p:cNvPicPr>
          <p:nvPr/>
        </p:nvPicPr>
        <p:blipFill rotWithShape="1">
          <a:blip r:embed="rId10"/>
          <a:srcRect b="9511"/>
          <a:stretch/>
        </p:blipFill>
        <p:spPr>
          <a:xfrm>
            <a:off x="-9525" y="5166360"/>
            <a:ext cx="12233910" cy="1691640"/>
          </a:xfrm>
          <a:prstGeom prst="rect">
            <a:avLst/>
          </a:prstGeom>
        </p:spPr>
      </p:pic>
      <p:pic>
        <p:nvPicPr>
          <p:cNvPr id="6" name="图片 5" descr="logo-0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E7B5D513-C502-419D-BBBF-A3E68CE960AF}"/>
              </a:ext>
            </a:extLst>
          </p:cNvPr>
          <p:cNvGrpSpPr/>
          <p:nvPr/>
        </p:nvGrpSpPr>
        <p:grpSpPr>
          <a:xfrm>
            <a:off x="3175000" y="655270"/>
            <a:ext cx="5842000" cy="1349762"/>
            <a:chOff x="3175000" y="706070"/>
            <a:chExt cx="5842000" cy="1349762"/>
          </a:xfrm>
        </p:grpSpPr>
        <p:sp>
          <p:nvSpPr>
            <p:cNvPr id="16" name="TextBox 2">
              <a:extLst>
                <a:ext uri="{FF2B5EF4-FFF2-40B4-BE49-F238E27FC236}">
                  <a16:creationId xmlns:a16="http://schemas.microsoft.com/office/drawing/2014/main" id="{F67129EA-BCC9-4320-B759-3DAA786FB0FC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3175000" y="706070"/>
              <a:ext cx="5842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0000" b="1">
                  <a:gradFill flip="none" rotWithShape="1">
                    <a:gsLst>
                      <a:gs pos="0">
                        <a:schemeClr val="bg1"/>
                      </a:gs>
                      <a:gs pos="71000">
                        <a:schemeClr val="bg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8000" dirty="0">
                  <a:gradFill flip="none" rotWithShape="1">
                    <a:gsLst>
                      <a:gs pos="0">
                        <a:srgbClr val="B88F4D">
                          <a:alpha val="50000"/>
                        </a:srgbClr>
                      </a:gs>
                      <a:gs pos="71000">
                        <a:srgbClr val="B88F4D">
                          <a:alpha val="0"/>
                        </a:srgbClr>
                      </a:gs>
                    </a:gsLst>
                    <a:lin ang="5400000" scaled="0"/>
                    <a:tileRect/>
                  </a:gradFill>
                  <a:sym typeface="+mn-lt"/>
                </a:rPr>
                <a:t>CONTENT</a:t>
              </a:r>
            </a:p>
          </p:txBody>
        </p:sp>
        <p:sp>
          <p:nvSpPr>
            <p:cNvPr id="20" name="TextBox 2">
              <a:extLst>
                <a:ext uri="{FF2B5EF4-FFF2-40B4-BE49-F238E27FC236}">
                  <a16:creationId xmlns:a16="http://schemas.microsoft.com/office/drawing/2014/main" id="{0F1A2A86-21CC-48DC-A600-A85B61A21F6A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4635500" y="1257300"/>
              <a:ext cx="2921000" cy="7985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4400" b="1" spc="200" dirty="0">
                  <a:solidFill>
                    <a:srgbClr val="B88F4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目录</a:t>
              </a:r>
              <a:endParaRPr lang="en-US" altLang="zh-CN" sz="44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9827FE9-6B6E-4B2B-8918-8843FA87C5CC}"/>
              </a:ext>
            </a:extLst>
          </p:cNvPr>
          <p:cNvGrpSpPr/>
          <p:nvPr/>
        </p:nvGrpSpPr>
        <p:grpSpPr>
          <a:xfrm>
            <a:off x="902225" y="2442820"/>
            <a:ext cx="4939774" cy="1240790"/>
            <a:chOff x="932815" y="2457450"/>
            <a:chExt cx="4939774" cy="1240790"/>
          </a:xfrm>
        </p:grpSpPr>
        <p:sp>
          <p:nvSpPr>
            <p:cNvPr id="22" name="TextBox 2">
              <a:extLst>
                <a:ext uri="{FF2B5EF4-FFF2-40B4-BE49-F238E27FC236}">
                  <a16:creationId xmlns:a16="http://schemas.microsoft.com/office/drawing/2014/main" id="{DBCE4B9C-5E02-49DF-A513-6BBC4465DA76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932815" y="2457450"/>
              <a:ext cx="1487170" cy="12407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4000" b="1" spc="200" dirty="0">
                  <a:solidFill>
                    <a:srgbClr val="B88F4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01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B952194-D5AF-4DC0-AEAF-D82C65A2E20B}"/>
                </a:ext>
              </a:extLst>
            </p:cNvPr>
            <p:cNvSpPr/>
            <p:nvPr/>
          </p:nvSpPr>
          <p:spPr>
            <a:xfrm>
              <a:off x="2443892" y="2554631"/>
              <a:ext cx="3428697" cy="1039340"/>
            </a:xfrm>
            <a:prstGeom prst="rect">
              <a:avLst/>
            </a:prstGeom>
          </p:spPr>
          <p:txBody>
            <a:bodyPr vert="horz" lIns="90170" tIns="46990" rIns="90170" bIns="46990" rtlCol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800" b="1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rPr>
                <a:t>请在这里添加标题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23C178C-9A6E-4705-9CC4-FF6FF3283B04}"/>
                </a:ext>
              </a:extLst>
            </p:cNvPr>
            <p:cNvSpPr/>
            <p:nvPr/>
          </p:nvSpPr>
          <p:spPr>
            <a:xfrm>
              <a:off x="1143000" y="2544445"/>
              <a:ext cx="1066800" cy="1066800"/>
            </a:xfrm>
            <a:prstGeom prst="rect">
              <a:avLst/>
            </a:pr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FDBD759-4A4E-460E-A61F-AA17EC219E0C}"/>
              </a:ext>
            </a:extLst>
          </p:cNvPr>
          <p:cNvGrpSpPr/>
          <p:nvPr/>
        </p:nvGrpSpPr>
        <p:grpSpPr>
          <a:xfrm>
            <a:off x="6274325" y="2442820"/>
            <a:ext cx="5384276" cy="1240790"/>
            <a:chOff x="932815" y="2457450"/>
            <a:chExt cx="5384276" cy="1240790"/>
          </a:xfrm>
        </p:grpSpPr>
        <p:sp>
          <p:nvSpPr>
            <p:cNvPr id="44" name="TextBox 2">
              <a:extLst>
                <a:ext uri="{FF2B5EF4-FFF2-40B4-BE49-F238E27FC236}">
                  <a16:creationId xmlns:a16="http://schemas.microsoft.com/office/drawing/2014/main" id="{0A26A724-3268-4CDF-871D-8B952AEE226B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932815" y="2457450"/>
              <a:ext cx="1487170" cy="12407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4000" b="1" spc="200" dirty="0">
                  <a:solidFill>
                    <a:srgbClr val="B88F4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02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5DAA1C5-234E-44EC-8495-FCAE51813E97}"/>
                </a:ext>
              </a:extLst>
            </p:cNvPr>
            <p:cNvSpPr/>
            <p:nvPr/>
          </p:nvSpPr>
          <p:spPr>
            <a:xfrm>
              <a:off x="2443892" y="2658180"/>
              <a:ext cx="3873199" cy="839330"/>
            </a:xfrm>
            <a:prstGeom prst="rect">
              <a:avLst/>
            </a:prstGeom>
          </p:spPr>
          <p:txBody>
            <a:bodyPr vert="horz" lIns="90170" tIns="46990" rIns="90170" bIns="46990" rtlCol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800" b="1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rPr>
                <a:t>请在这里添加标题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A95E87F-369A-48AD-9A68-AFD70457815F}"/>
                </a:ext>
              </a:extLst>
            </p:cNvPr>
            <p:cNvSpPr/>
            <p:nvPr/>
          </p:nvSpPr>
          <p:spPr>
            <a:xfrm>
              <a:off x="1143000" y="2544445"/>
              <a:ext cx="1066800" cy="1066800"/>
            </a:xfrm>
            <a:prstGeom prst="rect">
              <a:avLst/>
            </a:pr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7E8CE013-3FBF-4CC2-8684-5708C938BD58}"/>
              </a:ext>
            </a:extLst>
          </p:cNvPr>
          <p:cNvGrpSpPr/>
          <p:nvPr/>
        </p:nvGrpSpPr>
        <p:grpSpPr>
          <a:xfrm>
            <a:off x="902225" y="4119220"/>
            <a:ext cx="5107096" cy="1240790"/>
            <a:chOff x="932815" y="2457450"/>
            <a:chExt cx="5107096" cy="1240790"/>
          </a:xfrm>
        </p:grpSpPr>
        <p:sp>
          <p:nvSpPr>
            <p:cNvPr id="48" name="TextBox 2">
              <a:extLst>
                <a:ext uri="{FF2B5EF4-FFF2-40B4-BE49-F238E27FC236}">
                  <a16:creationId xmlns:a16="http://schemas.microsoft.com/office/drawing/2014/main" id="{1DD04687-3FE5-4A6A-9EA0-7F68C5C94A0C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932815" y="2457450"/>
              <a:ext cx="1487170" cy="12407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4000" b="1" spc="200" dirty="0">
                  <a:solidFill>
                    <a:srgbClr val="B88F4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03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4E523D00-E88A-4842-8617-340BC7292477}"/>
                </a:ext>
              </a:extLst>
            </p:cNvPr>
            <p:cNvSpPr/>
            <p:nvPr/>
          </p:nvSpPr>
          <p:spPr>
            <a:xfrm>
              <a:off x="2443892" y="2643530"/>
              <a:ext cx="3596019" cy="869320"/>
            </a:xfrm>
            <a:prstGeom prst="rect">
              <a:avLst/>
            </a:prstGeom>
          </p:spPr>
          <p:txBody>
            <a:bodyPr vert="horz" lIns="90170" tIns="46990" rIns="90170" bIns="46990" rtlCol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800" b="1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rPr>
                <a:t>请在这里添加标题</a:t>
              </a: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D0A1D94-3C10-4239-8883-6C12EFF3E282}"/>
                </a:ext>
              </a:extLst>
            </p:cNvPr>
            <p:cNvSpPr/>
            <p:nvPr/>
          </p:nvSpPr>
          <p:spPr>
            <a:xfrm>
              <a:off x="1143000" y="2544445"/>
              <a:ext cx="1066800" cy="1066800"/>
            </a:xfrm>
            <a:prstGeom prst="rect">
              <a:avLst/>
            </a:pr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3616951-E649-4E62-A078-E274BAA0F238}"/>
              </a:ext>
            </a:extLst>
          </p:cNvPr>
          <p:cNvGrpSpPr/>
          <p:nvPr/>
        </p:nvGrpSpPr>
        <p:grpSpPr>
          <a:xfrm>
            <a:off x="6274325" y="4119220"/>
            <a:ext cx="5384276" cy="1240790"/>
            <a:chOff x="932815" y="2457450"/>
            <a:chExt cx="5384276" cy="1240790"/>
          </a:xfrm>
        </p:grpSpPr>
        <p:sp>
          <p:nvSpPr>
            <p:cNvPr id="52" name="TextBox 2">
              <a:extLst>
                <a:ext uri="{FF2B5EF4-FFF2-40B4-BE49-F238E27FC236}">
                  <a16:creationId xmlns:a16="http://schemas.microsoft.com/office/drawing/2014/main" id="{563437C7-326B-40A3-A33B-B2D531D5B8B8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932815" y="2457450"/>
              <a:ext cx="1487170" cy="12407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4000" b="1" spc="200" dirty="0">
                  <a:solidFill>
                    <a:srgbClr val="B88F4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04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3A90DCA6-D16A-41B0-8869-B2167331CE25}"/>
                </a:ext>
              </a:extLst>
            </p:cNvPr>
            <p:cNvSpPr/>
            <p:nvPr/>
          </p:nvSpPr>
          <p:spPr>
            <a:xfrm>
              <a:off x="2443893" y="2617553"/>
              <a:ext cx="3873198" cy="864730"/>
            </a:xfrm>
            <a:prstGeom prst="rect">
              <a:avLst/>
            </a:prstGeom>
          </p:spPr>
          <p:txBody>
            <a:bodyPr vert="horz" lIns="90170" tIns="46990" rIns="90170" bIns="46990" rtlCol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800" b="1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rPr>
                <a:t>请在这里添加标题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D3B0E60C-3F5B-4864-9425-4B7A78789B42}"/>
                </a:ext>
              </a:extLst>
            </p:cNvPr>
            <p:cNvSpPr/>
            <p:nvPr/>
          </p:nvSpPr>
          <p:spPr>
            <a:xfrm>
              <a:off x="1143000" y="2544445"/>
              <a:ext cx="1066800" cy="1066800"/>
            </a:xfrm>
            <a:prstGeom prst="rect">
              <a:avLst/>
            </a:pr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25" y="-1530350"/>
            <a:ext cx="4729480" cy="4364355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6692900" y="4015740"/>
            <a:ext cx="4729480" cy="436435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9525" y="1227455"/>
            <a:ext cx="12201525" cy="4322446"/>
          </a:xfrm>
          <a:prstGeom prst="rect">
            <a:avLst/>
          </a:prstGeom>
          <a:solidFill>
            <a:srgbClr val="0627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290" y="2663190"/>
            <a:ext cx="2785745" cy="15633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53800" y="4792135"/>
            <a:ext cx="3526743" cy="1077560"/>
            <a:chOff x="1887176" y="1780605"/>
            <a:chExt cx="2665493" cy="107756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3172E06-B5AE-4CAF-925C-D65D3B2E32FA}"/>
              </a:ext>
            </a:extLst>
          </p:cNvPr>
          <p:cNvGrpSpPr/>
          <p:nvPr/>
        </p:nvGrpSpPr>
        <p:grpSpPr>
          <a:xfrm>
            <a:off x="4401686" y="4792135"/>
            <a:ext cx="3526743" cy="1077560"/>
            <a:chOff x="1887176" y="1780605"/>
            <a:chExt cx="2665493" cy="107756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3BF50D1-18C3-4C8C-BB10-A7C757D713BD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54138A-3CD0-462A-AD57-18797B927CEA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52244B1-4A6B-43E7-97C0-C9F7833AFC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5" r="4405"/>
          <a:stretch/>
        </p:blipFill>
        <p:spPr>
          <a:xfrm>
            <a:off x="537029" y="1613571"/>
            <a:ext cx="11117942" cy="2628429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F6BD214A-7DBF-4A09-9B7E-C73F086CB382}"/>
              </a:ext>
            </a:extLst>
          </p:cNvPr>
          <p:cNvGrpSpPr/>
          <p:nvPr/>
        </p:nvGrpSpPr>
        <p:grpSpPr>
          <a:xfrm>
            <a:off x="8349572" y="4792135"/>
            <a:ext cx="3526743" cy="1077560"/>
            <a:chOff x="1887176" y="1780605"/>
            <a:chExt cx="2665493" cy="107756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DBAC288-4583-467C-BE95-79EF5C34C076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936FB43-081B-4181-A925-D95806B41762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55B3AAA-63B2-423A-9833-4792CBF4DB9B}"/>
              </a:ext>
            </a:extLst>
          </p:cNvPr>
          <p:cNvCxnSpPr/>
          <p:nvPr/>
        </p:nvCxnSpPr>
        <p:spPr>
          <a:xfrm>
            <a:off x="4044587" y="4605110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AED0283-3D88-4951-A4EB-58D900123920}"/>
              </a:ext>
            </a:extLst>
          </p:cNvPr>
          <p:cNvCxnSpPr/>
          <p:nvPr/>
        </p:nvCxnSpPr>
        <p:spPr>
          <a:xfrm>
            <a:off x="8006987" y="4605110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8549E138-72F0-5C44-A964-ED5DDB60F413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C6B15B1A-BDAB-F04B-9E04-12546FBF4B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4309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4EBB225-9AC7-48C3-B968-1F9F613B73EF}"/>
              </a:ext>
            </a:extLst>
          </p:cNvPr>
          <p:cNvGrpSpPr/>
          <p:nvPr/>
        </p:nvGrpSpPr>
        <p:grpSpPr>
          <a:xfrm>
            <a:off x="584200" y="1943100"/>
            <a:ext cx="2387600" cy="3720791"/>
            <a:chOff x="977900" y="1943100"/>
            <a:chExt cx="2387600" cy="3720791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1440C39-BE71-414B-BA97-B637388B5E52}"/>
                </a:ext>
              </a:extLst>
            </p:cNvPr>
            <p:cNvSpPr/>
            <p:nvPr/>
          </p:nvSpPr>
          <p:spPr>
            <a:xfrm>
              <a:off x="977900" y="1943100"/>
              <a:ext cx="2387600" cy="3581400"/>
            </a:xfrm>
            <a:prstGeom prst="rect">
              <a:avLst/>
            </a:prstGeom>
            <a:solidFill>
              <a:srgbClr val="06275E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875E836-B4A7-4551-8F19-14C5734FF0EE}"/>
                </a:ext>
              </a:extLst>
            </p:cNvPr>
            <p:cNvSpPr/>
            <p:nvPr/>
          </p:nvSpPr>
          <p:spPr>
            <a:xfrm>
              <a:off x="1257463" y="3532939"/>
              <a:ext cx="1828474" cy="134152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TextBox 2">
              <a:extLst>
                <a:ext uri="{FF2B5EF4-FFF2-40B4-BE49-F238E27FC236}">
                  <a16:creationId xmlns:a16="http://schemas.microsoft.com/office/drawing/2014/main" id="{2D0CFD7C-ACFC-4962-BE62-173FEDEB6C06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1676400" y="2247223"/>
              <a:ext cx="990600" cy="8264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5400" b="1" spc="200" dirty="0">
                  <a:solidFill>
                    <a:srgbClr val="BD934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01</a:t>
              </a:r>
            </a:p>
          </p:txBody>
        </p:sp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28BE58F2-F8FF-47B6-A387-750DFB350F9E}"/>
                </a:ext>
              </a:extLst>
            </p:cNvPr>
            <p:cNvSpPr/>
            <p:nvPr/>
          </p:nvSpPr>
          <p:spPr>
            <a:xfrm>
              <a:off x="1758950" y="3213100"/>
              <a:ext cx="825500" cy="0"/>
            </a:xfrm>
            <a:custGeom>
              <a:avLst/>
              <a:gdLst>
                <a:gd name="connsiteX0" fmla="*/ 0 w 825500"/>
                <a:gd name="connsiteY0" fmla="*/ 0 h 0"/>
                <a:gd name="connsiteX1" fmla="*/ 825500 w 8255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500">
                  <a:moveTo>
                    <a:pt x="0" y="0"/>
                  </a:moveTo>
                  <a:lnTo>
                    <a:pt x="825500" y="0"/>
                  </a:lnTo>
                </a:path>
              </a:pathLst>
            </a:cu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8D599C2-075D-4490-9FA6-BB7C8CDE6C4E}"/>
                </a:ext>
              </a:extLst>
            </p:cNvPr>
            <p:cNvSpPr/>
            <p:nvPr/>
          </p:nvSpPr>
          <p:spPr>
            <a:xfrm>
              <a:off x="977900" y="5525544"/>
              <a:ext cx="2387600" cy="138347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8D707A6-57A0-4D53-A4BF-DC8A5753BA70}"/>
              </a:ext>
            </a:extLst>
          </p:cNvPr>
          <p:cNvGrpSpPr/>
          <p:nvPr/>
        </p:nvGrpSpPr>
        <p:grpSpPr>
          <a:xfrm>
            <a:off x="3471333" y="1943099"/>
            <a:ext cx="2387600" cy="3720791"/>
            <a:chOff x="977900" y="1943100"/>
            <a:chExt cx="2387600" cy="358140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0CB0024E-4471-41F3-9C27-FE709F815D3E}"/>
                </a:ext>
              </a:extLst>
            </p:cNvPr>
            <p:cNvSpPr/>
            <p:nvPr/>
          </p:nvSpPr>
          <p:spPr>
            <a:xfrm>
              <a:off x="977900" y="1943100"/>
              <a:ext cx="2387600" cy="3581400"/>
            </a:xfrm>
            <a:prstGeom prst="rect">
              <a:avLst/>
            </a:prstGeom>
            <a:solidFill>
              <a:srgbClr val="B88F4D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7FF2758-7D48-43D1-AE1B-74E4A1DC9827}"/>
                </a:ext>
              </a:extLst>
            </p:cNvPr>
            <p:cNvSpPr/>
            <p:nvPr/>
          </p:nvSpPr>
          <p:spPr>
            <a:xfrm>
              <a:off x="1257463" y="3532939"/>
              <a:ext cx="1828474" cy="134152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TextBox 2">
              <a:extLst>
                <a:ext uri="{FF2B5EF4-FFF2-40B4-BE49-F238E27FC236}">
                  <a16:creationId xmlns:a16="http://schemas.microsoft.com/office/drawing/2014/main" id="{4689A37C-84FB-4C73-B3D5-2AF43C2D686A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676400" y="2247223"/>
              <a:ext cx="990600" cy="8264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5400" b="1" spc="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02</a:t>
              </a:r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7FBBC71F-40FA-4F4B-BFF3-1BFDD2E14F87}"/>
                </a:ext>
              </a:extLst>
            </p:cNvPr>
            <p:cNvSpPr/>
            <p:nvPr/>
          </p:nvSpPr>
          <p:spPr>
            <a:xfrm>
              <a:off x="1758950" y="3213100"/>
              <a:ext cx="825500" cy="0"/>
            </a:xfrm>
            <a:custGeom>
              <a:avLst/>
              <a:gdLst>
                <a:gd name="connsiteX0" fmla="*/ 0 w 825500"/>
                <a:gd name="connsiteY0" fmla="*/ 0 h 0"/>
                <a:gd name="connsiteX1" fmla="*/ 825500 w 8255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500">
                  <a:moveTo>
                    <a:pt x="0" y="0"/>
                  </a:moveTo>
                  <a:lnTo>
                    <a:pt x="82550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F91BC7C0-BA98-4C3D-93A0-BB0F349A792B}"/>
              </a:ext>
            </a:extLst>
          </p:cNvPr>
          <p:cNvGrpSpPr/>
          <p:nvPr/>
        </p:nvGrpSpPr>
        <p:grpSpPr>
          <a:xfrm>
            <a:off x="6358466" y="1943100"/>
            <a:ext cx="2387600" cy="3720791"/>
            <a:chOff x="977900" y="1943100"/>
            <a:chExt cx="2387600" cy="3720791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AFAC119-CB8D-493A-A39C-85591378AE48}"/>
                </a:ext>
              </a:extLst>
            </p:cNvPr>
            <p:cNvSpPr/>
            <p:nvPr/>
          </p:nvSpPr>
          <p:spPr>
            <a:xfrm>
              <a:off x="977900" y="1943100"/>
              <a:ext cx="2387600" cy="3581400"/>
            </a:xfrm>
            <a:prstGeom prst="rect">
              <a:avLst/>
            </a:prstGeom>
            <a:solidFill>
              <a:srgbClr val="06275E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70D1F16-90F5-4B73-9214-7547C0BCCABF}"/>
                </a:ext>
              </a:extLst>
            </p:cNvPr>
            <p:cNvSpPr/>
            <p:nvPr/>
          </p:nvSpPr>
          <p:spPr>
            <a:xfrm>
              <a:off x="1257463" y="3532939"/>
              <a:ext cx="1828474" cy="134152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TextBox 2">
              <a:extLst>
                <a:ext uri="{FF2B5EF4-FFF2-40B4-BE49-F238E27FC236}">
                  <a16:creationId xmlns:a16="http://schemas.microsoft.com/office/drawing/2014/main" id="{74EA6977-B14F-444E-97C7-19F7444D046C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676400" y="2247223"/>
              <a:ext cx="990600" cy="8264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5400" b="1" spc="200" dirty="0">
                  <a:solidFill>
                    <a:srgbClr val="BD934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03</a:t>
              </a:r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EE5CF679-882C-4D9C-AA1D-7DEF3A3EE696}"/>
                </a:ext>
              </a:extLst>
            </p:cNvPr>
            <p:cNvSpPr/>
            <p:nvPr/>
          </p:nvSpPr>
          <p:spPr>
            <a:xfrm>
              <a:off x="1758950" y="3213100"/>
              <a:ext cx="825500" cy="0"/>
            </a:xfrm>
            <a:custGeom>
              <a:avLst/>
              <a:gdLst>
                <a:gd name="connsiteX0" fmla="*/ 0 w 825500"/>
                <a:gd name="connsiteY0" fmla="*/ 0 h 0"/>
                <a:gd name="connsiteX1" fmla="*/ 825500 w 8255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500">
                  <a:moveTo>
                    <a:pt x="0" y="0"/>
                  </a:moveTo>
                  <a:lnTo>
                    <a:pt x="825500" y="0"/>
                  </a:lnTo>
                </a:path>
              </a:pathLst>
            </a:cu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071DDD68-32AD-452E-A7B4-31115A9F4D1F}"/>
                </a:ext>
              </a:extLst>
            </p:cNvPr>
            <p:cNvSpPr/>
            <p:nvPr/>
          </p:nvSpPr>
          <p:spPr>
            <a:xfrm>
              <a:off x="977900" y="5525544"/>
              <a:ext cx="2387600" cy="138347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1741D71F-108D-46E4-87B5-56E0E782EA56}"/>
              </a:ext>
            </a:extLst>
          </p:cNvPr>
          <p:cNvGrpSpPr/>
          <p:nvPr/>
        </p:nvGrpSpPr>
        <p:grpSpPr>
          <a:xfrm>
            <a:off x="9245600" y="1943100"/>
            <a:ext cx="2387600" cy="3720791"/>
            <a:chOff x="977900" y="1943100"/>
            <a:chExt cx="2387600" cy="3720791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EADAE7EF-97E0-4250-8EC1-8BD10F12C629}"/>
                </a:ext>
              </a:extLst>
            </p:cNvPr>
            <p:cNvSpPr/>
            <p:nvPr/>
          </p:nvSpPr>
          <p:spPr>
            <a:xfrm>
              <a:off x="977900" y="1943100"/>
              <a:ext cx="2387600" cy="3581400"/>
            </a:xfrm>
            <a:prstGeom prst="rect">
              <a:avLst/>
            </a:prstGeom>
            <a:solidFill>
              <a:srgbClr val="06275E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803783AD-D22A-4B11-8983-61AA92B0ABBA}"/>
                </a:ext>
              </a:extLst>
            </p:cNvPr>
            <p:cNvSpPr/>
            <p:nvPr/>
          </p:nvSpPr>
          <p:spPr>
            <a:xfrm>
              <a:off x="1257463" y="3532939"/>
              <a:ext cx="1828474" cy="134152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TextBox 2">
              <a:extLst>
                <a:ext uri="{FF2B5EF4-FFF2-40B4-BE49-F238E27FC236}">
                  <a16:creationId xmlns:a16="http://schemas.microsoft.com/office/drawing/2014/main" id="{4CF59278-8004-40A7-89B0-867B3615C126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676400" y="2247223"/>
              <a:ext cx="990600" cy="8264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5400" b="1" spc="200" dirty="0">
                  <a:solidFill>
                    <a:srgbClr val="BD934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04</a:t>
              </a: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BC4060B9-AABE-4699-8876-AC85191CDE71}"/>
                </a:ext>
              </a:extLst>
            </p:cNvPr>
            <p:cNvSpPr/>
            <p:nvPr/>
          </p:nvSpPr>
          <p:spPr>
            <a:xfrm>
              <a:off x="1758950" y="3213100"/>
              <a:ext cx="825500" cy="0"/>
            </a:xfrm>
            <a:custGeom>
              <a:avLst/>
              <a:gdLst>
                <a:gd name="connsiteX0" fmla="*/ 0 w 825500"/>
                <a:gd name="connsiteY0" fmla="*/ 0 h 0"/>
                <a:gd name="connsiteX1" fmla="*/ 825500 w 8255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500">
                  <a:moveTo>
                    <a:pt x="0" y="0"/>
                  </a:moveTo>
                  <a:lnTo>
                    <a:pt x="825500" y="0"/>
                  </a:lnTo>
                </a:path>
              </a:pathLst>
            </a:cu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0499A96D-1C80-41B6-97ED-EE0AA2FEC506}"/>
                </a:ext>
              </a:extLst>
            </p:cNvPr>
            <p:cNvSpPr/>
            <p:nvPr/>
          </p:nvSpPr>
          <p:spPr>
            <a:xfrm>
              <a:off x="977900" y="5525544"/>
              <a:ext cx="2387600" cy="138347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866BE686-0AB5-1C4D-93E2-16802847F176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6" name="图片 25" descr="G:\2021\校庆\PPT\logo-08.pnglogo-08">
            <a:extLst>
              <a:ext uri="{FF2B5EF4-FFF2-40B4-BE49-F238E27FC236}">
                <a16:creationId xmlns:a16="http://schemas.microsoft.com/office/drawing/2014/main" id="{DD0DF22B-CB1B-DB4A-A4FE-AE7538F31E5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1A20BAB-B56C-4C78-9E22-F78285B7B7F4}"/>
              </a:ext>
            </a:extLst>
          </p:cNvPr>
          <p:cNvGrpSpPr/>
          <p:nvPr/>
        </p:nvGrpSpPr>
        <p:grpSpPr>
          <a:xfrm>
            <a:off x="584200" y="1828798"/>
            <a:ext cx="2387600" cy="4025902"/>
            <a:chOff x="584200" y="1943098"/>
            <a:chExt cx="2387600" cy="402590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02BA0D7-C88A-4C41-9BEA-DDFC825622B8}"/>
                </a:ext>
              </a:extLst>
            </p:cNvPr>
            <p:cNvSpPr/>
            <p:nvPr/>
          </p:nvSpPr>
          <p:spPr>
            <a:xfrm>
              <a:off x="584200" y="1943099"/>
              <a:ext cx="2387600" cy="4025901"/>
            </a:xfrm>
            <a:prstGeom prst="rect">
              <a:avLst/>
            </a:prstGeom>
            <a:solidFill>
              <a:srgbClr val="06275E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86E1B45-108C-4E0F-89D1-E18DCB34D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l="4038" t="6525" r="6397" b="6397"/>
            <a:stretch>
              <a:fillRect/>
            </a:stretch>
          </p:blipFill>
          <p:spPr>
            <a:xfrm>
              <a:off x="584200" y="1943098"/>
              <a:ext cx="2387600" cy="1975759"/>
            </a:xfrm>
            <a:custGeom>
              <a:avLst/>
              <a:gdLst>
                <a:gd name="connsiteX0" fmla="*/ 0 w 2387600"/>
                <a:gd name="connsiteY0" fmla="*/ 0 h 1975759"/>
                <a:gd name="connsiteX1" fmla="*/ 2387600 w 2387600"/>
                <a:gd name="connsiteY1" fmla="*/ 0 h 1975759"/>
                <a:gd name="connsiteX2" fmla="*/ 2387600 w 2387600"/>
                <a:gd name="connsiteY2" fmla="*/ 1975759 h 1975759"/>
                <a:gd name="connsiteX3" fmla="*/ 0 w 2387600"/>
                <a:gd name="connsiteY3" fmla="*/ 1975759 h 197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600" h="1975759">
                  <a:moveTo>
                    <a:pt x="0" y="0"/>
                  </a:moveTo>
                  <a:lnTo>
                    <a:pt x="2387600" y="0"/>
                  </a:lnTo>
                  <a:lnTo>
                    <a:pt x="2387600" y="1975759"/>
                  </a:lnTo>
                  <a:lnTo>
                    <a:pt x="0" y="1975759"/>
                  </a:lnTo>
                  <a:close/>
                </a:path>
              </a:pathLst>
            </a:custGeom>
          </p:spPr>
        </p:pic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58C95CB8-8074-422E-B0BE-F2CFA0C2CC35}"/>
                </a:ext>
              </a:extLst>
            </p:cNvPr>
            <p:cNvGrpSpPr/>
            <p:nvPr/>
          </p:nvGrpSpPr>
          <p:grpSpPr>
            <a:xfrm>
              <a:off x="762338" y="4164755"/>
              <a:ext cx="2031325" cy="1448472"/>
              <a:chOff x="1914052" y="1673925"/>
              <a:chExt cx="1535264" cy="1448472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3D5A109-4888-48B4-AF07-E32D83ECABB6}"/>
                  </a:ext>
                </a:extLst>
              </p:cNvPr>
              <p:cNvSpPr/>
              <p:nvPr/>
            </p:nvSpPr>
            <p:spPr>
              <a:xfrm>
                <a:off x="1938103" y="2093204"/>
                <a:ext cx="1479738" cy="1029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EA41B4E-C279-4859-9B9E-235DE0B76D62}"/>
                  </a:ext>
                </a:extLst>
              </p:cNvPr>
              <p:cNvSpPr/>
              <p:nvPr/>
            </p:nvSpPr>
            <p:spPr>
              <a:xfrm>
                <a:off x="1914052" y="1673925"/>
                <a:ext cx="1535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zh-CN" altLang="en-US" b="1" dirty="0">
                    <a:solidFill>
                      <a:srgbClr val="BD934E"/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E42D004-738D-4111-882C-938C3B8815D1}"/>
              </a:ext>
            </a:extLst>
          </p:cNvPr>
          <p:cNvGrpSpPr/>
          <p:nvPr/>
        </p:nvGrpSpPr>
        <p:grpSpPr>
          <a:xfrm>
            <a:off x="3399367" y="1828798"/>
            <a:ext cx="2387600" cy="4025902"/>
            <a:chOff x="584200" y="1943098"/>
            <a:chExt cx="2387600" cy="402590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D8CB8DB-8A23-40BC-B44F-17A7B8A1833B}"/>
                </a:ext>
              </a:extLst>
            </p:cNvPr>
            <p:cNvSpPr/>
            <p:nvPr/>
          </p:nvSpPr>
          <p:spPr>
            <a:xfrm>
              <a:off x="584200" y="1943099"/>
              <a:ext cx="2387600" cy="4025901"/>
            </a:xfrm>
            <a:prstGeom prst="rect">
              <a:avLst/>
            </a:prstGeom>
            <a:solidFill>
              <a:srgbClr val="06275E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1A9AEDDB-EB7D-490B-949C-F6CB3E4D3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200" y="1943098"/>
              <a:ext cx="2387600" cy="1975759"/>
            </a:xfrm>
            <a:custGeom>
              <a:avLst/>
              <a:gdLst>
                <a:gd name="connsiteX0" fmla="*/ 0 w 2387600"/>
                <a:gd name="connsiteY0" fmla="*/ 0 h 1975759"/>
                <a:gd name="connsiteX1" fmla="*/ 2387600 w 2387600"/>
                <a:gd name="connsiteY1" fmla="*/ 0 h 1975759"/>
                <a:gd name="connsiteX2" fmla="*/ 2387600 w 2387600"/>
                <a:gd name="connsiteY2" fmla="*/ 1975759 h 1975759"/>
                <a:gd name="connsiteX3" fmla="*/ 0 w 2387600"/>
                <a:gd name="connsiteY3" fmla="*/ 1975759 h 197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600" h="1975759">
                  <a:moveTo>
                    <a:pt x="0" y="0"/>
                  </a:moveTo>
                  <a:lnTo>
                    <a:pt x="2387600" y="0"/>
                  </a:lnTo>
                  <a:lnTo>
                    <a:pt x="2387600" y="1975759"/>
                  </a:lnTo>
                  <a:lnTo>
                    <a:pt x="0" y="1975759"/>
                  </a:lnTo>
                  <a:close/>
                </a:path>
              </a:pathLst>
            </a:custGeom>
          </p:spPr>
        </p:pic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3DA51D5D-24BC-477B-973B-7B29C276F9FA}"/>
                </a:ext>
              </a:extLst>
            </p:cNvPr>
            <p:cNvGrpSpPr/>
            <p:nvPr/>
          </p:nvGrpSpPr>
          <p:grpSpPr>
            <a:xfrm>
              <a:off x="762338" y="4164755"/>
              <a:ext cx="2031325" cy="1448472"/>
              <a:chOff x="1914052" y="1673925"/>
              <a:chExt cx="1535264" cy="1448472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3943298C-9FE2-4427-BA9E-EF25330FAF14}"/>
                  </a:ext>
                </a:extLst>
              </p:cNvPr>
              <p:cNvSpPr/>
              <p:nvPr/>
            </p:nvSpPr>
            <p:spPr>
              <a:xfrm>
                <a:off x="1938103" y="2093204"/>
                <a:ext cx="1479738" cy="1029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C3D93776-E8F2-48BD-B46E-B480FDC0C543}"/>
                  </a:ext>
                </a:extLst>
              </p:cNvPr>
              <p:cNvSpPr/>
              <p:nvPr/>
            </p:nvSpPr>
            <p:spPr>
              <a:xfrm>
                <a:off x="1914052" y="1673925"/>
                <a:ext cx="1535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zh-CN" altLang="en-US" b="1" dirty="0">
                    <a:solidFill>
                      <a:srgbClr val="BD934E"/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75FFF57-79FC-44CF-9FA1-F1EE57005538}"/>
              </a:ext>
            </a:extLst>
          </p:cNvPr>
          <p:cNvGrpSpPr/>
          <p:nvPr/>
        </p:nvGrpSpPr>
        <p:grpSpPr>
          <a:xfrm>
            <a:off x="6214534" y="1828798"/>
            <a:ext cx="2387600" cy="4025902"/>
            <a:chOff x="584200" y="1943098"/>
            <a:chExt cx="2387600" cy="4025902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2A95877-672D-4793-AAB5-3C03810CB087}"/>
                </a:ext>
              </a:extLst>
            </p:cNvPr>
            <p:cNvSpPr/>
            <p:nvPr/>
          </p:nvSpPr>
          <p:spPr>
            <a:xfrm>
              <a:off x="584200" y="1943099"/>
              <a:ext cx="2387600" cy="4025901"/>
            </a:xfrm>
            <a:prstGeom prst="rect">
              <a:avLst/>
            </a:prstGeom>
            <a:solidFill>
              <a:srgbClr val="06275E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6D420900-FB06-40F9-BD1C-2B6FB9D53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200" y="1943098"/>
              <a:ext cx="2387600" cy="1975759"/>
            </a:xfrm>
            <a:custGeom>
              <a:avLst/>
              <a:gdLst>
                <a:gd name="connsiteX0" fmla="*/ 0 w 2387600"/>
                <a:gd name="connsiteY0" fmla="*/ 0 h 1975759"/>
                <a:gd name="connsiteX1" fmla="*/ 2387600 w 2387600"/>
                <a:gd name="connsiteY1" fmla="*/ 0 h 1975759"/>
                <a:gd name="connsiteX2" fmla="*/ 2387600 w 2387600"/>
                <a:gd name="connsiteY2" fmla="*/ 1975759 h 1975759"/>
                <a:gd name="connsiteX3" fmla="*/ 0 w 2387600"/>
                <a:gd name="connsiteY3" fmla="*/ 1975759 h 197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600" h="1975759">
                  <a:moveTo>
                    <a:pt x="0" y="0"/>
                  </a:moveTo>
                  <a:lnTo>
                    <a:pt x="2387600" y="0"/>
                  </a:lnTo>
                  <a:lnTo>
                    <a:pt x="2387600" y="1975759"/>
                  </a:lnTo>
                  <a:lnTo>
                    <a:pt x="0" y="1975759"/>
                  </a:lnTo>
                  <a:close/>
                </a:path>
              </a:pathLst>
            </a:custGeom>
          </p:spPr>
        </p:pic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4AC8D2EC-CC92-4A74-9F27-648BED090DA6}"/>
                </a:ext>
              </a:extLst>
            </p:cNvPr>
            <p:cNvGrpSpPr/>
            <p:nvPr/>
          </p:nvGrpSpPr>
          <p:grpSpPr>
            <a:xfrm>
              <a:off x="762338" y="4164755"/>
              <a:ext cx="2031325" cy="1448472"/>
              <a:chOff x="1914052" y="1673925"/>
              <a:chExt cx="1535264" cy="1448472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78632AD-6F33-4319-B8D3-936B0E924A10}"/>
                  </a:ext>
                </a:extLst>
              </p:cNvPr>
              <p:cNvSpPr/>
              <p:nvPr/>
            </p:nvSpPr>
            <p:spPr>
              <a:xfrm>
                <a:off x="1938103" y="2093204"/>
                <a:ext cx="1479738" cy="1029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AA640F7-0A57-4A12-B1A6-5DA110C900FF}"/>
                  </a:ext>
                </a:extLst>
              </p:cNvPr>
              <p:cNvSpPr/>
              <p:nvPr/>
            </p:nvSpPr>
            <p:spPr>
              <a:xfrm>
                <a:off x="1914052" y="1673925"/>
                <a:ext cx="1535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zh-CN" altLang="en-US" b="1" dirty="0">
                    <a:solidFill>
                      <a:srgbClr val="BD934E"/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9D65181-6DFE-46D7-9A61-8A7C9407D3F6}"/>
              </a:ext>
            </a:extLst>
          </p:cNvPr>
          <p:cNvGrpSpPr/>
          <p:nvPr/>
        </p:nvGrpSpPr>
        <p:grpSpPr>
          <a:xfrm>
            <a:off x="9029700" y="1828798"/>
            <a:ext cx="2387600" cy="4025902"/>
            <a:chOff x="584200" y="1943098"/>
            <a:chExt cx="2387600" cy="4025902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D7D19FB-43A9-47DF-A184-84F65EFE0B6A}"/>
                </a:ext>
              </a:extLst>
            </p:cNvPr>
            <p:cNvSpPr/>
            <p:nvPr/>
          </p:nvSpPr>
          <p:spPr>
            <a:xfrm>
              <a:off x="584200" y="1943099"/>
              <a:ext cx="2387600" cy="4025901"/>
            </a:xfrm>
            <a:prstGeom prst="rect">
              <a:avLst/>
            </a:prstGeom>
            <a:solidFill>
              <a:srgbClr val="06275E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19451AAB-DA59-429A-B80F-5573E9B96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200" y="1943098"/>
              <a:ext cx="2387600" cy="1975759"/>
            </a:xfrm>
            <a:custGeom>
              <a:avLst/>
              <a:gdLst>
                <a:gd name="connsiteX0" fmla="*/ 0 w 2387600"/>
                <a:gd name="connsiteY0" fmla="*/ 0 h 1975759"/>
                <a:gd name="connsiteX1" fmla="*/ 2387600 w 2387600"/>
                <a:gd name="connsiteY1" fmla="*/ 0 h 1975759"/>
                <a:gd name="connsiteX2" fmla="*/ 2387600 w 2387600"/>
                <a:gd name="connsiteY2" fmla="*/ 1975759 h 1975759"/>
                <a:gd name="connsiteX3" fmla="*/ 0 w 2387600"/>
                <a:gd name="connsiteY3" fmla="*/ 1975759 h 197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600" h="1975759">
                  <a:moveTo>
                    <a:pt x="0" y="0"/>
                  </a:moveTo>
                  <a:lnTo>
                    <a:pt x="2387600" y="0"/>
                  </a:lnTo>
                  <a:lnTo>
                    <a:pt x="2387600" y="1975759"/>
                  </a:lnTo>
                  <a:lnTo>
                    <a:pt x="0" y="1975759"/>
                  </a:lnTo>
                  <a:close/>
                </a:path>
              </a:pathLst>
            </a:custGeom>
          </p:spPr>
        </p:pic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F29A012D-2413-4047-B82B-E3FB74D09334}"/>
                </a:ext>
              </a:extLst>
            </p:cNvPr>
            <p:cNvGrpSpPr/>
            <p:nvPr/>
          </p:nvGrpSpPr>
          <p:grpSpPr>
            <a:xfrm>
              <a:off x="762338" y="4164755"/>
              <a:ext cx="2031325" cy="1448472"/>
              <a:chOff x="1914052" y="1673925"/>
              <a:chExt cx="1535264" cy="1448472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51A5865-CB53-4102-9BCD-4247E28CE3B5}"/>
                  </a:ext>
                </a:extLst>
              </p:cNvPr>
              <p:cNvSpPr/>
              <p:nvPr/>
            </p:nvSpPr>
            <p:spPr>
              <a:xfrm>
                <a:off x="1938103" y="2093204"/>
                <a:ext cx="1479738" cy="1029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5F34F0-D3F2-474B-9348-1B371B415B5C}"/>
                  </a:ext>
                </a:extLst>
              </p:cNvPr>
              <p:cNvSpPr/>
              <p:nvPr/>
            </p:nvSpPr>
            <p:spPr>
              <a:xfrm>
                <a:off x="1914052" y="1673925"/>
                <a:ext cx="1535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zh-CN" altLang="en-US" b="1" dirty="0">
                    <a:solidFill>
                      <a:srgbClr val="BD934E"/>
                    </a:solidFill>
                  </a:rPr>
                  <a:t>请在这里添加标题</a:t>
                </a:r>
              </a:p>
            </p:txBody>
          </p:sp>
        </p:grp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592B9E56-BFBC-EA4C-B31B-E873ECB4C4F3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41" name="图片 40" descr="G:\2021\校庆\PPT\logo-08.pnglogo-08">
            <a:extLst>
              <a:ext uri="{FF2B5EF4-FFF2-40B4-BE49-F238E27FC236}">
                <a16:creationId xmlns:a16="http://schemas.microsoft.com/office/drawing/2014/main" id="{3F8D6D53-7627-E940-9B3D-1587D8EFFCB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799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BCD145-D3B3-4640-8F92-1A6FA55D6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8186"/>
            <a:ext cx="12192000" cy="383703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00CF4190-60D4-4D4C-B6DF-50DF95058C10}"/>
              </a:ext>
            </a:extLst>
          </p:cNvPr>
          <p:cNvSpPr/>
          <p:nvPr/>
        </p:nvSpPr>
        <p:spPr>
          <a:xfrm>
            <a:off x="2638278" y="1748186"/>
            <a:ext cx="2975122" cy="3837022"/>
          </a:xfrm>
          <a:prstGeom prst="rect">
            <a:avLst/>
          </a:prstGeom>
          <a:solidFill>
            <a:srgbClr val="06275E">
              <a:alpha val="9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5B9D2CC-22AA-4AE2-8834-8942E4F4E78F}"/>
              </a:ext>
            </a:extLst>
          </p:cNvPr>
          <p:cNvGrpSpPr/>
          <p:nvPr/>
        </p:nvGrpSpPr>
        <p:grpSpPr>
          <a:xfrm>
            <a:off x="2831953" y="3559462"/>
            <a:ext cx="2587772" cy="1317626"/>
            <a:chOff x="1791290" y="1780605"/>
            <a:chExt cx="1955824" cy="131762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9442ED6-7206-4DBE-AD8E-5793C70573DC}"/>
                </a:ext>
              </a:extLst>
            </p:cNvPr>
            <p:cNvSpPr/>
            <p:nvPr/>
          </p:nvSpPr>
          <p:spPr>
            <a:xfrm>
              <a:off x="1791290" y="2309104"/>
              <a:ext cx="1955824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929C844-AC6D-490B-9286-E5CDFD23C8FB}"/>
                </a:ext>
              </a:extLst>
            </p:cNvPr>
            <p:cNvSpPr/>
            <p:nvPr/>
          </p:nvSpPr>
          <p:spPr>
            <a:xfrm>
              <a:off x="1924030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5D6F95C-1572-46F8-BDB3-2CFFEA0C8B25}"/>
              </a:ext>
            </a:extLst>
          </p:cNvPr>
          <p:cNvGrpSpPr/>
          <p:nvPr/>
        </p:nvGrpSpPr>
        <p:grpSpPr>
          <a:xfrm>
            <a:off x="3666978" y="2296651"/>
            <a:ext cx="917722" cy="849816"/>
            <a:chOff x="3249147" y="1687821"/>
            <a:chExt cx="1659434" cy="1536650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7299BA9-A19A-4622-8009-9D179D8E9B6C}"/>
                </a:ext>
              </a:extLst>
            </p:cNvPr>
            <p:cNvSpPr/>
            <p:nvPr/>
          </p:nvSpPr>
          <p:spPr>
            <a:xfrm>
              <a:off x="3249147" y="1687821"/>
              <a:ext cx="1659434" cy="1536650"/>
            </a:xfrm>
            <a:custGeom>
              <a:avLst/>
              <a:gdLst>
                <a:gd name="connsiteX0" fmla="*/ 1632091 w 1659433"/>
                <a:gd name="connsiteY0" fmla="*/ 478662 h 1536650"/>
                <a:gd name="connsiteX1" fmla="*/ 1550063 w 1659433"/>
                <a:gd name="connsiteY1" fmla="*/ 497613 h 1536650"/>
                <a:gd name="connsiteX2" fmla="*/ 1484424 w 1659433"/>
                <a:gd name="connsiteY2" fmla="*/ 572401 h 1536650"/>
                <a:gd name="connsiteX3" fmla="*/ 1317214 w 1659433"/>
                <a:gd name="connsiteY3" fmla="*/ 644946 h 1536650"/>
                <a:gd name="connsiteX4" fmla="*/ 1288495 w 1659433"/>
                <a:gd name="connsiteY4" fmla="*/ 644946 h 1536650"/>
                <a:gd name="connsiteX5" fmla="*/ 1228488 w 1659433"/>
                <a:gd name="connsiteY5" fmla="*/ 343120 h 1536650"/>
                <a:gd name="connsiteX6" fmla="*/ 1327064 w 1659433"/>
                <a:gd name="connsiteY6" fmla="*/ 286880 h 1536650"/>
                <a:gd name="connsiteX7" fmla="*/ 1406557 w 1659433"/>
                <a:gd name="connsiteY7" fmla="*/ 215737 h 1536650"/>
                <a:gd name="connsiteX8" fmla="*/ 1401975 w 1659433"/>
                <a:gd name="connsiteY8" fmla="*/ 131632 h 1536650"/>
                <a:gd name="connsiteX9" fmla="*/ 1317948 w 1659433"/>
                <a:gd name="connsiteY9" fmla="*/ 136208 h 1536650"/>
                <a:gd name="connsiteX10" fmla="*/ 1135922 w 1659433"/>
                <a:gd name="connsiteY10" fmla="*/ 242676 h 1536650"/>
                <a:gd name="connsiteX11" fmla="*/ 912189 w 1659433"/>
                <a:gd name="connsiteY11" fmla="*/ 242676 h 1536650"/>
                <a:gd name="connsiteX12" fmla="*/ 912189 w 1659433"/>
                <a:gd name="connsiteY12" fmla="*/ 218799 h 1536650"/>
                <a:gd name="connsiteX13" fmla="*/ 952985 w 1659433"/>
                <a:gd name="connsiteY13" fmla="*/ 126341 h 1536650"/>
                <a:gd name="connsiteX14" fmla="*/ 826226 w 1659433"/>
                <a:gd name="connsiteY14" fmla="*/ 286 h 1536650"/>
                <a:gd name="connsiteX15" fmla="*/ 825688 w 1659433"/>
                <a:gd name="connsiteY15" fmla="*/ 273 h 1536650"/>
                <a:gd name="connsiteX16" fmla="*/ 825686 w 1659433"/>
                <a:gd name="connsiteY16" fmla="*/ 273 h 1536650"/>
                <a:gd name="connsiteX17" fmla="*/ 825685 w 1659433"/>
                <a:gd name="connsiteY17" fmla="*/ 273 h 1536650"/>
                <a:gd name="connsiteX18" fmla="*/ 698392 w 1659433"/>
                <a:gd name="connsiteY18" fmla="*/ 126341 h 1536650"/>
                <a:gd name="connsiteX19" fmla="*/ 739188 w 1659433"/>
                <a:gd name="connsiteY19" fmla="*/ 218801 h 1536650"/>
                <a:gd name="connsiteX20" fmla="*/ 739188 w 1659433"/>
                <a:gd name="connsiteY20" fmla="*/ 242680 h 1536650"/>
                <a:gd name="connsiteX21" fmla="*/ 482068 w 1659433"/>
                <a:gd name="connsiteY21" fmla="*/ 242680 h 1536650"/>
                <a:gd name="connsiteX22" fmla="*/ 320082 w 1659433"/>
                <a:gd name="connsiteY22" fmla="*/ 141652 h 1536650"/>
                <a:gd name="connsiteX23" fmla="*/ 320223 w 1659433"/>
                <a:gd name="connsiteY23" fmla="*/ 141868 h 1536650"/>
                <a:gd name="connsiteX24" fmla="*/ 320184 w 1659433"/>
                <a:gd name="connsiteY24" fmla="*/ 141894 h 1536650"/>
                <a:gd name="connsiteX25" fmla="*/ 270943 w 1659433"/>
                <a:gd name="connsiteY25" fmla="*/ 115819 h 1536650"/>
                <a:gd name="connsiteX26" fmla="*/ 211411 w 1659433"/>
                <a:gd name="connsiteY26" fmla="*/ 175350 h 1536650"/>
                <a:gd name="connsiteX27" fmla="*/ 223358 w 1659433"/>
                <a:gd name="connsiteY27" fmla="*/ 211121 h 1536650"/>
                <a:gd name="connsiteX28" fmla="*/ 437504 w 1659433"/>
                <a:gd name="connsiteY28" fmla="*/ 357817 h 1536650"/>
                <a:gd name="connsiteX29" fmla="*/ 380419 w 1659433"/>
                <a:gd name="connsiteY29" fmla="*/ 644946 h 1536650"/>
                <a:gd name="connsiteX30" fmla="*/ 313625 w 1659433"/>
                <a:gd name="connsiteY30" fmla="*/ 644946 h 1536650"/>
                <a:gd name="connsiteX31" fmla="*/ 114387 w 1659433"/>
                <a:gd name="connsiteY31" fmla="*/ 520289 h 1536650"/>
                <a:gd name="connsiteX32" fmla="*/ 114563 w 1659433"/>
                <a:gd name="connsiteY32" fmla="*/ 520790 h 1536650"/>
                <a:gd name="connsiteX33" fmla="*/ 113663 w 1659433"/>
                <a:gd name="connsiteY33" fmla="*/ 521102 h 1536650"/>
                <a:gd name="connsiteX34" fmla="*/ 59804 w 1659433"/>
                <a:gd name="connsiteY34" fmla="*/ 486940 h 1536650"/>
                <a:gd name="connsiteX35" fmla="*/ 273 w 1659433"/>
                <a:gd name="connsiteY35" fmla="*/ 546472 h 1536650"/>
                <a:gd name="connsiteX36" fmla="*/ 10674 w 1659433"/>
                <a:gd name="connsiteY36" fmla="*/ 580085 h 1536650"/>
                <a:gd name="connsiteX37" fmla="*/ 68477 w 1659433"/>
                <a:gd name="connsiteY37" fmla="*/ 663425 h 1536650"/>
                <a:gd name="connsiteX38" fmla="*/ 244965 w 1659433"/>
                <a:gd name="connsiteY38" fmla="*/ 757934 h 1536650"/>
                <a:gd name="connsiteX39" fmla="*/ 129435 w 1659433"/>
                <a:gd name="connsiteY39" fmla="*/ 1468869 h 1536650"/>
                <a:gd name="connsiteX40" fmla="*/ 178642 w 1659433"/>
                <a:gd name="connsiteY40" fmla="*/ 1537179 h 1536650"/>
                <a:gd name="connsiteX41" fmla="*/ 188196 w 1659433"/>
                <a:gd name="connsiteY41" fmla="*/ 1537950 h 1536650"/>
                <a:gd name="connsiteX42" fmla="*/ 1479075 w 1659433"/>
                <a:gd name="connsiteY42" fmla="*/ 1537950 h 1536650"/>
                <a:gd name="connsiteX43" fmla="*/ 1538607 w 1659433"/>
                <a:gd name="connsiteY43" fmla="*/ 1478419 h 1536650"/>
                <a:gd name="connsiteX44" fmla="*/ 1537414 w 1659433"/>
                <a:gd name="connsiteY44" fmla="*/ 1466505 h 1536650"/>
                <a:gd name="connsiteX45" fmla="*/ 1420489 w 1659433"/>
                <a:gd name="connsiteY45" fmla="*/ 746956 h 1536650"/>
                <a:gd name="connsiteX46" fmla="*/ 1651041 w 1659433"/>
                <a:gd name="connsiteY46" fmla="*/ 560692 h 1536650"/>
                <a:gd name="connsiteX47" fmla="*/ 1632091 w 1659433"/>
                <a:gd name="connsiteY47" fmla="*/ 478662 h 1536650"/>
                <a:gd name="connsiteX48" fmla="*/ 556847 w 1659433"/>
                <a:gd name="connsiteY48" fmla="*/ 368094 h 1536650"/>
                <a:gd name="connsiteX49" fmla="*/ 1112060 w 1659433"/>
                <a:gd name="connsiteY49" fmla="*/ 368094 h 1536650"/>
                <a:gd name="connsiteX50" fmla="*/ 1167102 w 1659433"/>
                <a:gd name="connsiteY50" fmla="*/ 644946 h 1536650"/>
                <a:gd name="connsiteX51" fmla="*/ 501807 w 1659433"/>
                <a:gd name="connsiteY51" fmla="*/ 644946 h 1536650"/>
                <a:gd name="connsiteX52" fmla="*/ 556847 w 1659433"/>
                <a:gd name="connsiteY52" fmla="*/ 368094 h 1536650"/>
                <a:gd name="connsiteX53" fmla="*/ 258179 w 1659433"/>
                <a:gd name="connsiteY53" fmla="*/ 1418887 h 1536650"/>
                <a:gd name="connsiteX54" fmla="*/ 364258 w 1659433"/>
                <a:gd name="connsiteY54" fmla="*/ 766097 h 1536650"/>
                <a:gd name="connsiteX55" fmla="*/ 1302974 w 1659433"/>
                <a:gd name="connsiteY55" fmla="*/ 766097 h 1536650"/>
                <a:gd name="connsiteX56" fmla="*/ 1409052 w 1659433"/>
                <a:gd name="connsiteY56" fmla="*/ 1418887 h 1536650"/>
                <a:gd name="connsiteX57" fmla="*/ 258179 w 1659433"/>
                <a:gd name="connsiteY57" fmla="*/ 1418887 h 15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659433" h="1536650">
                  <a:moveTo>
                    <a:pt x="1632091" y="478662"/>
                  </a:moveTo>
                  <a:cubicBezTo>
                    <a:pt x="1604214" y="461243"/>
                    <a:pt x="1567481" y="469727"/>
                    <a:pt x="1550063" y="497613"/>
                  </a:cubicBezTo>
                  <a:cubicBezTo>
                    <a:pt x="1549834" y="497980"/>
                    <a:pt x="1526023" y="535272"/>
                    <a:pt x="1484424" y="572401"/>
                  </a:cubicBezTo>
                  <a:cubicBezTo>
                    <a:pt x="1430494" y="620538"/>
                    <a:pt x="1374235" y="644946"/>
                    <a:pt x="1317214" y="644946"/>
                  </a:cubicBezTo>
                  <a:lnTo>
                    <a:pt x="1288495" y="644946"/>
                  </a:lnTo>
                  <a:lnTo>
                    <a:pt x="1228488" y="343120"/>
                  </a:lnTo>
                  <a:cubicBezTo>
                    <a:pt x="1260570" y="330615"/>
                    <a:pt x="1293503" y="311842"/>
                    <a:pt x="1327064" y="286880"/>
                  </a:cubicBezTo>
                  <a:cubicBezTo>
                    <a:pt x="1373757" y="252153"/>
                    <a:pt x="1405240" y="217208"/>
                    <a:pt x="1406557" y="215737"/>
                  </a:cubicBezTo>
                  <a:cubicBezTo>
                    <a:pt x="1428494" y="191247"/>
                    <a:pt x="1426463" y="153569"/>
                    <a:pt x="1401975" y="131632"/>
                  </a:cubicBezTo>
                  <a:cubicBezTo>
                    <a:pt x="1377487" y="109695"/>
                    <a:pt x="1339888" y="111719"/>
                    <a:pt x="1317948" y="136208"/>
                  </a:cubicBezTo>
                  <a:cubicBezTo>
                    <a:pt x="1291217" y="165821"/>
                    <a:pt x="1206404" y="242676"/>
                    <a:pt x="1135922" y="242676"/>
                  </a:cubicBezTo>
                  <a:lnTo>
                    <a:pt x="912189" y="242676"/>
                  </a:lnTo>
                  <a:lnTo>
                    <a:pt x="912189" y="218799"/>
                  </a:lnTo>
                  <a:cubicBezTo>
                    <a:pt x="937270" y="195773"/>
                    <a:pt x="952985" y="162882"/>
                    <a:pt x="952985" y="126341"/>
                  </a:cubicBezTo>
                  <a:cubicBezTo>
                    <a:pt x="952985" y="56900"/>
                    <a:pt x="896281" y="578"/>
                    <a:pt x="826226" y="286"/>
                  </a:cubicBezTo>
                  <a:cubicBezTo>
                    <a:pt x="826045" y="284"/>
                    <a:pt x="825869" y="273"/>
                    <a:pt x="825688" y="273"/>
                  </a:cubicBezTo>
                  <a:lnTo>
                    <a:pt x="825686" y="273"/>
                  </a:lnTo>
                  <a:lnTo>
                    <a:pt x="825685" y="273"/>
                  </a:lnTo>
                  <a:cubicBezTo>
                    <a:pt x="755382" y="273"/>
                    <a:pt x="698392" y="56719"/>
                    <a:pt x="698392" y="126341"/>
                  </a:cubicBezTo>
                  <a:cubicBezTo>
                    <a:pt x="698392" y="162882"/>
                    <a:pt x="714106" y="195775"/>
                    <a:pt x="739188" y="218801"/>
                  </a:cubicBezTo>
                  <a:lnTo>
                    <a:pt x="739188" y="242680"/>
                  </a:lnTo>
                  <a:lnTo>
                    <a:pt x="482068" y="242680"/>
                  </a:lnTo>
                  <a:cubicBezTo>
                    <a:pt x="387674" y="242680"/>
                    <a:pt x="320746" y="142662"/>
                    <a:pt x="320082" y="141652"/>
                  </a:cubicBezTo>
                  <a:lnTo>
                    <a:pt x="320223" y="141868"/>
                  </a:lnTo>
                  <a:lnTo>
                    <a:pt x="320184" y="141894"/>
                  </a:lnTo>
                  <a:cubicBezTo>
                    <a:pt x="309470" y="126157"/>
                    <a:pt x="291416" y="115819"/>
                    <a:pt x="270943" y="115819"/>
                  </a:cubicBezTo>
                  <a:cubicBezTo>
                    <a:pt x="238065" y="115819"/>
                    <a:pt x="211411" y="142472"/>
                    <a:pt x="211411" y="175350"/>
                  </a:cubicBezTo>
                  <a:cubicBezTo>
                    <a:pt x="211392" y="188257"/>
                    <a:pt x="215587" y="200817"/>
                    <a:pt x="223358" y="211121"/>
                  </a:cubicBezTo>
                  <a:cubicBezTo>
                    <a:pt x="239795" y="234694"/>
                    <a:pt x="317007" y="336524"/>
                    <a:pt x="437504" y="357817"/>
                  </a:cubicBezTo>
                  <a:lnTo>
                    <a:pt x="380419" y="644946"/>
                  </a:lnTo>
                  <a:lnTo>
                    <a:pt x="313625" y="644946"/>
                  </a:lnTo>
                  <a:cubicBezTo>
                    <a:pt x="162013" y="644946"/>
                    <a:pt x="116260" y="525379"/>
                    <a:pt x="114387" y="520289"/>
                  </a:cubicBezTo>
                  <a:lnTo>
                    <a:pt x="114563" y="520790"/>
                  </a:lnTo>
                  <a:lnTo>
                    <a:pt x="113663" y="521102"/>
                  </a:lnTo>
                  <a:cubicBezTo>
                    <a:pt x="104138" y="500915"/>
                    <a:pt x="83605" y="486940"/>
                    <a:pt x="59804" y="486940"/>
                  </a:cubicBezTo>
                  <a:cubicBezTo>
                    <a:pt x="26926" y="486940"/>
                    <a:pt x="273" y="513594"/>
                    <a:pt x="273" y="546472"/>
                  </a:cubicBezTo>
                  <a:cubicBezTo>
                    <a:pt x="256" y="558471"/>
                    <a:pt x="3883" y="570192"/>
                    <a:pt x="10674" y="580085"/>
                  </a:cubicBezTo>
                  <a:cubicBezTo>
                    <a:pt x="20245" y="600044"/>
                    <a:pt x="38369" y="631771"/>
                    <a:pt x="68477" y="663425"/>
                  </a:cubicBezTo>
                  <a:cubicBezTo>
                    <a:pt x="103401" y="700141"/>
                    <a:pt x="160326" y="742471"/>
                    <a:pt x="244965" y="757934"/>
                  </a:cubicBezTo>
                  <a:lnTo>
                    <a:pt x="129435" y="1468869"/>
                  </a:lnTo>
                  <a:cubicBezTo>
                    <a:pt x="124160" y="1501321"/>
                    <a:pt x="146191" y="1531904"/>
                    <a:pt x="178642" y="1537179"/>
                  </a:cubicBezTo>
                  <a:cubicBezTo>
                    <a:pt x="181801" y="1537692"/>
                    <a:pt x="184996" y="1537950"/>
                    <a:pt x="188196" y="1537950"/>
                  </a:cubicBezTo>
                  <a:lnTo>
                    <a:pt x="1479075" y="1537950"/>
                  </a:lnTo>
                  <a:cubicBezTo>
                    <a:pt x="1511955" y="1537950"/>
                    <a:pt x="1538607" y="1511297"/>
                    <a:pt x="1538607" y="1478419"/>
                  </a:cubicBezTo>
                  <a:cubicBezTo>
                    <a:pt x="1538607" y="1474339"/>
                    <a:pt x="1538196" y="1470354"/>
                    <a:pt x="1537414" y="1466505"/>
                  </a:cubicBezTo>
                  <a:lnTo>
                    <a:pt x="1420489" y="746956"/>
                  </a:lnTo>
                  <a:cubicBezTo>
                    <a:pt x="1562873" y="699272"/>
                    <a:pt x="1646797" y="567486"/>
                    <a:pt x="1651041" y="560692"/>
                  </a:cubicBezTo>
                  <a:cubicBezTo>
                    <a:pt x="1668459" y="532807"/>
                    <a:pt x="1659976" y="496082"/>
                    <a:pt x="1632091" y="478662"/>
                  </a:cubicBezTo>
                  <a:close/>
                  <a:moveTo>
                    <a:pt x="556847" y="368094"/>
                  </a:moveTo>
                  <a:lnTo>
                    <a:pt x="1112060" y="368094"/>
                  </a:lnTo>
                  <a:lnTo>
                    <a:pt x="1167102" y="644946"/>
                  </a:lnTo>
                  <a:lnTo>
                    <a:pt x="501807" y="644946"/>
                  </a:lnTo>
                  <a:lnTo>
                    <a:pt x="556847" y="368094"/>
                  </a:lnTo>
                  <a:close/>
                  <a:moveTo>
                    <a:pt x="258179" y="1418887"/>
                  </a:moveTo>
                  <a:lnTo>
                    <a:pt x="364258" y="766097"/>
                  </a:lnTo>
                  <a:lnTo>
                    <a:pt x="1302974" y="766097"/>
                  </a:lnTo>
                  <a:lnTo>
                    <a:pt x="1409052" y="1418887"/>
                  </a:lnTo>
                  <a:lnTo>
                    <a:pt x="258179" y="141888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5BB9FC47-B760-4675-AB83-C21541EDF57B}"/>
                </a:ext>
              </a:extLst>
            </p:cNvPr>
            <p:cNvSpPr/>
            <p:nvPr/>
          </p:nvSpPr>
          <p:spPr>
            <a:xfrm>
              <a:off x="3818362" y="2572922"/>
              <a:ext cx="507923" cy="552645"/>
            </a:xfrm>
            <a:custGeom>
              <a:avLst/>
              <a:gdLst>
                <a:gd name="connsiteX0" fmla="*/ 593163 w 591591"/>
                <a:gd name="connsiteY0" fmla="*/ 296872 h 643681"/>
                <a:gd name="connsiteX1" fmla="*/ 296766 w 591591"/>
                <a:gd name="connsiteY1" fmla="*/ 273 h 643681"/>
                <a:gd name="connsiteX2" fmla="*/ 369 w 591591"/>
                <a:gd name="connsiteY2" fmla="*/ 296872 h 643681"/>
                <a:gd name="connsiteX3" fmla="*/ 369 w 591591"/>
                <a:gd name="connsiteY3" fmla="*/ 581359 h 643681"/>
                <a:gd name="connsiteX4" fmla="*/ 436 w 591591"/>
                <a:gd name="connsiteY4" fmla="*/ 581359 h 643681"/>
                <a:gd name="connsiteX5" fmla="*/ 273 w 591591"/>
                <a:gd name="connsiteY5" fmla="*/ 585554 h 643681"/>
                <a:gd name="connsiteX6" fmla="*/ 59804 w 591591"/>
                <a:gd name="connsiteY6" fmla="*/ 645085 h 643681"/>
                <a:gd name="connsiteX7" fmla="*/ 119335 w 591591"/>
                <a:gd name="connsiteY7" fmla="*/ 585554 h 643681"/>
                <a:gd name="connsiteX8" fmla="*/ 119171 w 591591"/>
                <a:gd name="connsiteY8" fmla="*/ 581359 h 643681"/>
                <a:gd name="connsiteX9" fmla="*/ 119432 w 591591"/>
                <a:gd name="connsiteY9" fmla="*/ 581359 h 643681"/>
                <a:gd name="connsiteX10" fmla="*/ 119432 w 591591"/>
                <a:gd name="connsiteY10" fmla="*/ 296872 h 643681"/>
                <a:gd name="connsiteX11" fmla="*/ 296766 w 591591"/>
                <a:gd name="connsiteY11" fmla="*/ 119335 h 643681"/>
                <a:gd name="connsiteX12" fmla="*/ 474100 w 591591"/>
                <a:gd name="connsiteY12" fmla="*/ 296872 h 643681"/>
                <a:gd name="connsiteX13" fmla="*/ 474100 w 591591"/>
                <a:gd name="connsiteY13" fmla="*/ 578795 h 643681"/>
                <a:gd name="connsiteX14" fmla="*/ 473708 w 591591"/>
                <a:gd name="connsiteY14" fmla="*/ 585554 h 643681"/>
                <a:gd name="connsiteX15" fmla="*/ 533239 w 591591"/>
                <a:gd name="connsiteY15" fmla="*/ 645085 h 643681"/>
                <a:gd name="connsiteX16" fmla="*/ 592770 w 591591"/>
                <a:gd name="connsiteY16" fmla="*/ 585554 h 643681"/>
                <a:gd name="connsiteX17" fmla="*/ 592607 w 591591"/>
                <a:gd name="connsiteY17" fmla="*/ 581359 h 643681"/>
                <a:gd name="connsiteX18" fmla="*/ 593163 w 591591"/>
                <a:gd name="connsiteY18" fmla="*/ 581359 h 643681"/>
                <a:gd name="connsiteX19" fmla="*/ 593163 w 591591"/>
                <a:gd name="connsiteY19" fmla="*/ 296872 h 64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91591" h="643681">
                  <a:moveTo>
                    <a:pt x="593163" y="296872"/>
                  </a:moveTo>
                  <a:cubicBezTo>
                    <a:pt x="593163" y="133327"/>
                    <a:pt x="460200" y="273"/>
                    <a:pt x="296766" y="273"/>
                  </a:cubicBezTo>
                  <a:cubicBezTo>
                    <a:pt x="133332" y="273"/>
                    <a:pt x="369" y="133327"/>
                    <a:pt x="369" y="296872"/>
                  </a:cubicBezTo>
                  <a:lnTo>
                    <a:pt x="369" y="581359"/>
                  </a:lnTo>
                  <a:lnTo>
                    <a:pt x="436" y="581359"/>
                  </a:lnTo>
                  <a:cubicBezTo>
                    <a:pt x="333" y="582755"/>
                    <a:pt x="278" y="584154"/>
                    <a:pt x="273" y="585554"/>
                  </a:cubicBezTo>
                  <a:cubicBezTo>
                    <a:pt x="273" y="618432"/>
                    <a:pt x="26926" y="645085"/>
                    <a:pt x="59804" y="645085"/>
                  </a:cubicBezTo>
                  <a:cubicBezTo>
                    <a:pt x="92682" y="645085"/>
                    <a:pt x="119335" y="618432"/>
                    <a:pt x="119335" y="585554"/>
                  </a:cubicBezTo>
                  <a:cubicBezTo>
                    <a:pt x="119335" y="584142"/>
                    <a:pt x="119268" y="582747"/>
                    <a:pt x="119171" y="581359"/>
                  </a:cubicBezTo>
                  <a:lnTo>
                    <a:pt x="119432" y="581359"/>
                  </a:lnTo>
                  <a:lnTo>
                    <a:pt x="119432" y="296872"/>
                  </a:lnTo>
                  <a:cubicBezTo>
                    <a:pt x="119432" y="198978"/>
                    <a:pt x="198984" y="119335"/>
                    <a:pt x="296766" y="119335"/>
                  </a:cubicBezTo>
                  <a:cubicBezTo>
                    <a:pt x="394548" y="119335"/>
                    <a:pt x="474100" y="198978"/>
                    <a:pt x="474100" y="296872"/>
                  </a:cubicBezTo>
                  <a:lnTo>
                    <a:pt x="474100" y="578795"/>
                  </a:lnTo>
                  <a:cubicBezTo>
                    <a:pt x="473842" y="581039"/>
                    <a:pt x="473711" y="583296"/>
                    <a:pt x="473708" y="585554"/>
                  </a:cubicBezTo>
                  <a:cubicBezTo>
                    <a:pt x="473708" y="618432"/>
                    <a:pt x="500361" y="645085"/>
                    <a:pt x="533239" y="645085"/>
                  </a:cubicBezTo>
                  <a:cubicBezTo>
                    <a:pt x="566117" y="645085"/>
                    <a:pt x="592770" y="618432"/>
                    <a:pt x="592770" y="585554"/>
                  </a:cubicBezTo>
                  <a:cubicBezTo>
                    <a:pt x="592770" y="584142"/>
                    <a:pt x="592703" y="582747"/>
                    <a:pt x="592607" y="581359"/>
                  </a:cubicBezTo>
                  <a:lnTo>
                    <a:pt x="593163" y="581359"/>
                  </a:lnTo>
                  <a:lnTo>
                    <a:pt x="593163" y="296872"/>
                  </a:lnTo>
                  <a:close/>
                </a:path>
              </a:pathLst>
            </a:custGeom>
            <a:gradFill>
              <a:gsLst>
                <a:gs pos="62000">
                  <a:srgbClr val="0B3774"/>
                </a:gs>
                <a:gs pos="93000">
                  <a:srgbClr val="0B3774">
                    <a:alpha val="0"/>
                  </a:srgbClr>
                </a:gs>
                <a:gs pos="0">
                  <a:schemeClr val="accent1">
                    <a:lumMod val="75000"/>
                  </a:schemeClr>
                </a:gs>
              </a:gsLst>
              <a:lin ang="5400000" scaled="0"/>
            </a:gra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82FE813-AFF1-C640-9A0B-87A369B2764D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2" name="图片 11" descr="G:\2021\校庆\PPT\logo-08.pnglogo-08">
            <a:extLst>
              <a:ext uri="{FF2B5EF4-FFF2-40B4-BE49-F238E27FC236}">
                <a16:creationId xmlns:a16="http://schemas.microsoft.com/office/drawing/2014/main" id="{879C9847-83F6-2C40-A511-B7A17C00BC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3326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A08A1F-A849-42C6-B0B0-6AD148470C2D}"/>
              </a:ext>
            </a:extLst>
          </p:cNvPr>
          <p:cNvSpPr/>
          <p:nvPr/>
        </p:nvSpPr>
        <p:spPr>
          <a:xfrm rot="10800000">
            <a:off x="715199" y="1277253"/>
            <a:ext cx="11049737" cy="5065490"/>
          </a:xfrm>
          <a:prstGeom prst="rect">
            <a:avLst/>
          </a:prstGeom>
          <a:gradFill flip="none" rotWithShape="1">
            <a:gsLst>
              <a:gs pos="0">
                <a:srgbClr val="1C3193">
                  <a:alpha val="0"/>
                </a:srgbClr>
              </a:gs>
              <a:gs pos="56000">
                <a:srgbClr val="06275E"/>
              </a:gs>
            </a:gsLst>
            <a:lin ang="0" scaled="1"/>
            <a:tileRect/>
          </a:gradFill>
          <a:ln>
            <a:noFill/>
          </a:ln>
          <a:effectLst>
            <a:outerShdw blurRad="152400" dist="38100" dir="2700000" sx="102000" sy="102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351BE42-E412-475F-97D3-1E0704EEC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200" y="1277257"/>
            <a:ext cx="4840530" cy="5065490"/>
          </a:xfrm>
          <a:prstGeom prst="rect">
            <a:avLst/>
          </a:prstGeom>
        </p:spPr>
      </p:pic>
      <p:grpSp>
        <p:nvGrpSpPr>
          <p:cNvPr id="61" name="组合 60">
            <a:extLst>
              <a:ext uri="{FF2B5EF4-FFF2-40B4-BE49-F238E27FC236}">
                <a16:creationId xmlns:a16="http://schemas.microsoft.com/office/drawing/2014/main" id="{8B5B8D2F-EDF0-4EDC-BAAE-EA4A563C740F}"/>
              </a:ext>
            </a:extLst>
          </p:cNvPr>
          <p:cNvGrpSpPr/>
          <p:nvPr/>
        </p:nvGrpSpPr>
        <p:grpSpPr>
          <a:xfrm>
            <a:off x="6695069" y="1772293"/>
            <a:ext cx="4211261" cy="1036617"/>
            <a:chOff x="7213297" y="1987953"/>
            <a:chExt cx="4211261" cy="1036617"/>
          </a:xfrm>
        </p:grpSpPr>
        <p:pic>
          <p:nvPicPr>
            <p:cNvPr id="62" name="图形 61">
              <a:extLst>
                <a:ext uri="{FF2B5EF4-FFF2-40B4-BE49-F238E27FC236}">
                  <a16:creationId xmlns:a16="http://schemas.microsoft.com/office/drawing/2014/main" id="{61510263-A1FA-407C-AC5F-9087E80F2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13297" y="1987953"/>
              <a:ext cx="417712" cy="417712"/>
            </a:xfrm>
            <a:prstGeom prst="rect">
              <a:avLst/>
            </a:prstGeom>
          </p:spPr>
        </p:pic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72945422-AE7C-4CCF-B338-577BBFA57F1B}"/>
                </a:ext>
              </a:extLst>
            </p:cNvPr>
            <p:cNvGrpSpPr/>
            <p:nvPr/>
          </p:nvGrpSpPr>
          <p:grpSpPr>
            <a:xfrm>
              <a:off x="7897815" y="2023210"/>
              <a:ext cx="3526743" cy="1001360"/>
              <a:chOff x="1887176" y="1780605"/>
              <a:chExt cx="2665493" cy="1001360"/>
            </a:xfrm>
          </p:grpSpPr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24DEF075-56E1-4E7E-AF6B-F9A9482677C9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36C10DE0-AA34-4FDF-AE9D-453490E2A259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B261B344-E06F-4A71-B8A1-B4FF6842D8FA}"/>
              </a:ext>
            </a:extLst>
          </p:cNvPr>
          <p:cNvGrpSpPr/>
          <p:nvPr/>
        </p:nvGrpSpPr>
        <p:grpSpPr>
          <a:xfrm>
            <a:off x="6635157" y="3287447"/>
            <a:ext cx="4271173" cy="1018149"/>
            <a:chOff x="7153385" y="3282771"/>
            <a:chExt cx="4271173" cy="1018149"/>
          </a:xfrm>
        </p:grpSpPr>
        <p:pic>
          <p:nvPicPr>
            <p:cNvPr id="67" name="图形 66">
              <a:extLst>
                <a:ext uri="{FF2B5EF4-FFF2-40B4-BE49-F238E27FC236}">
                  <a16:creationId xmlns:a16="http://schemas.microsoft.com/office/drawing/2014/main" id="{1E6794D4-813A-41B8-8673-6DD7F6C5D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53385" y="3282771"/>
              <a:ext cx="480384" cy="480384"/>
            </a:xfrm>
            <a:prstGeom prst="rect">
              <a:avLst/>
            </a:prstGeom>
          </p:spPr>
        </p:pic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1D9AAEE9-3BA7-4B90-A56A-1B74FD234E63}"/>
                </a:ext>
              </a:extLst>
            </p:cNvPr>
            <p:cNvGrpSpPr/>
            <p:nvPr/>
          </p:nvGrpSpPr>
          <p:grpSpPr>
            <a:xfrm>
              <a:off x="7897815" y="3299560"/>
              <a:ext cx="3526743" cy="1001360"/>
              <a:chOff x="1887176" y="1780605"/>
              <a:chExt cx="2665493" cy="1001360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B6CA1117-2DC1-4701-835B-E32550F7052A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384E1AA2-4DF3-4D89-B0FD-186C0754A677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4D8BFAB-EFD2-4FBB-B97E-35989D328AA7}"/>
              </a:ext>
            </a:extLst>
          </p:cNvPr>
          <p:cNvGrpSpPr/>
          <p:nvPr/>
        </p:nvGrpSpPr>
        <p:grpSpPr>
          <a:xfrm>
            <a:off x="6636272" y="4784133"/>
            <a:ext cx="4270058" cy="1001360"/>
            <a:chOff x="7154500" y="4575910"/>
            <a:chExt cx="4270058" cy="1001360"/>
          </a:xfrm>
        </p:grpSpPr>
        <p:pic>
          <p:nvPicPr>
            <p:cNvPr id="72" name="图形 71">
              <a:extLst>
                <a:ext uri="{FF2B5EF4-FFF2-40B4-BE49-F238E27FC236}">
                  <a16:creationId xmlns:a16="http://schemas.microsoft.com/office/drawing/2014/main" id="{DBC33B89-BA56-489F-8633-D2A79F460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54500" y="4640262"/>
              <a:ext cx="401954" cy="381000"/>
            </a:xfrm>
            <a:prstGeom prst="rect">
              <a:avLst/>
            </a:prstGeom>
          </p:spPr>
        </p:pic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EA045DE3-A42E-4D52-B654-E8377719D03A}"/>
                </a:ext>
              </a:extLst>
            </p:cNvPr>
            <p:cNvGrpSpPr/>
            <p:nvPr/>
          </p:nvGrpSpPr>
          <p:grpSpPr>
            <a:xfrm>
              <a:off x="7897815" y="4575910"/>
              <a:ext cx="3526743" cy="1001360"/>
              <a:chOff x="1887176" y="1780605"/>
              <a:chExt cx="2665493" cy="1001360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DF8828F3-A4A8-4CB8-B94F-31B1E5087EE3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33DC27A-AA2E-4634-BB91-300CD18926DD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FDBB31B0-40D6-7146-AF12-BDA2A6DCBBAD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6F0B0D95-13FF-4F4F-A952-754246BFA4D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9546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04998CAC-E6C5-4D33-9300-F51909C765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5282198"/>
              </p:ext>
            </p:extLst>
          </p:nvPr>
        </p:nvGraphicFramePr>
        <p:xfrm>
          <a:off x="792480" y="1869440"/>
          <a:ext cx="6129020" cy="3685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2" name="组合 31">
            <a:extLst>
              <a:ext uri="{FF2B5EF4-FFF2-40B4-BE49-F238E27FC236}">
                <a16:creationId xmlns:a16="http://schemas.microsoft.com/office/drawing/2014/main" id="{153D1BEB-D3DF-42F0-8995-5AB9C37C8C57}"/>
              </a:ext>
            </a:extLst>
          </p:cNvPr>
          <p:cNvGrpSpPr/>
          <p:nvPr/>
        </p:nvGrpSpPr>
        <p:grpSpPr>
          <a:xfrm>
            <a:off x="7738158" y="2343185"/>
            <a:ext cx="3526743" cy="1077560"/>
            <a:chOff x="1887176" y="1780605"/>
            <a:chExt cx="2665493" cy="1077560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2655928-66CF-4D97-B313-CF6984DF99ED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FED3F3A-FB64-4625-865A-C73319529077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CCFA307-3614-4D36-AC9D-F8172BB780CB}"/>
              </a:ext>
            </a:extLst>
          </p:cNvPr>
          <p:cNvGrpSpPr/>
          <p:nvPr/>
        </p:nvGrpSpPr>
        <p:grpSpPr>
          <a:xfrm>
            <a:off x="7738158" y="4233998"/>
            <a:ext cx="3526743" cy="1077560"/>
            <a:chOff x="1887176" y="1780605"/>
            <a:chExt cx="2665493" cy="107756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BC7C295-37B4-4A91-A2C2-79D5129A9F1A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489AC76-0985-40EC-A4C4-34D9C7CFE6AC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1015BB38-C74F-A643-9D98-A03D1B7BA1D6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0" name="图片 9" descr="G:\2021\校庆\PPT\logo-08.pnglogo-08">
            <a:extLst>
              <a:ext uri="{FF2B5EF4-FFF2-40B4-BE49-F238E27FC236}">
                <a16:creationId xmlns:a16="http://schemas.microsoft.com/office/drawing/2014/main" id="{BACA56BC-DCC4-7D4A-826C-E60605E0A7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856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9829</TotalTime>
  <Words>1232</Words>
  <Application>Microsoft Macintosh PowerPoint</Application>
  <PresentationFormat>宽屏</PresentationFormat>
  <Paragraphs>130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Liu Yiting</cp:lastModifiedBy>
  <cp:revision>400</cp:revision>
  <dcterms:created xsi:type="dcterms:W3CDTF">2019-06-19T02:08:00Z</dcterms:created>
  <dcterms:modified xsi:type="dcterms:W3CDTF">2022-01-05T00:46:21Z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